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0160000" cy="76200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EDF59-E772-4017-B183-8242E1283536}" type="datetimeFigureOut">
              <a:rPr lang="en-US" smtClean="0"/>
              <a:t>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A24DC-7101-49CD-B329-E2F3AD4B0FC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EDF59-E772-4017-B183-8242E1283536}" type="datetimeFigureOut">
              <a:rPr lang="en-US" smtClean="0"/>
              <a:t>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A24DC-7101-49CD-B329-E2F3AD4B0FC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EDF59-E772-4017-B183-8242E1283536}" type="datetimeFigureOut">
              <a:rPr lang="en-US" smtClean="0"/>
              <a:t>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A24DC-7101-49CD-B329-E2F3AD4B0FC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EDF59-E772-4017-B183-8242E1283536}" type="datetimeFigureOut">
              <a:rPr lang="en-US" smtClean="0"/>
              <a:t>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A24DC-7101-49CD-B329-E2F3AD4B0FC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EDF59-E772-4017-B183-8242E1283536}" type="datetimeFigureOut">
              <a:rPr lang="en-US" smtClean="0"/>
              <a:t>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A24DC-7101-49CD-B329-E2F3AD4B0FC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EDF59-E772-4017-B183-8242E1283536}" type="datetimeFigureOut">
              <a:rPr lang="en-US" smtClean="0"/>
              <a:t>2/17/2014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A24DC-7101-49CD-B329-E2F3AD4B0FC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EDF59-E772-4017-B183-8242E1283536}" type="datetimeFigureOut">
              <a:rPr lang="en-US" smtClean="0"/>
              <a:t>2/17/2014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A24DC-7101-49CD-B329-E2F3AD4B0FC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EDF59-E772-4017-B183-8242E1283536}" type="datetimeFigureOut">
              <a:rPr lang="en-US" smtClean="0"/>
              <a:t>2/17/2014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A24DC-7101-49CD-B329-E2F3AD4B0FC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EDF59-E772-4017-B183-8242E1283536}" type="datetimeFigureOut">
              <a:rPr lang="en-US" smtClean="0"/>
              <a:t>2/17/2014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A24DC-7101-49CD-B329-E2F3AD4B0FC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EDF59-E772-4017-B183-8242E1283536}" type="datetimeFigureOut">
              <a:rPr lang="en-US" smtClean="0"/>
              <a:t>2/17/2014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A24DC-7101-49CD-B329-E2F3AD4B0FC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EDF59-E772-4017-B183-8242E1283536}" type="datetimeFigureOut">
              <a:rPr lang="en-US" smtClean="0"/>
              <a:t>2/17/2014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8A24DC-7101-49CD-B329-E2F3AD4B0FC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3EDF59-E772-4017-B183-8242E1283536}" type="datetimeFigureOut">
              <a:rPr lang="en-US" smtClean="0"/>
              <a:t>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A24DC-7101-49CD-B329-E2F3AD4B0FC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2108227" y="810694"/>
            <a:ext cx="4800427" cy="1010737"/>
            <a:chOff x="2108227" y="810694"/>
            <a:chExt cx="4800427" cy="1010737"/>
          </a:xfrm>
        </p:grpSpPr>
        <p:sp>
          <p:nvSpPr>
            <p:cNvPr id="2" name="Freeform 1"/>
            <p:cNvSpPr/>
            <p:nvPr/>
          </p:nvSpPr>
          <p:spPr>
            <a:xfrm>
              <a:off x="2108227" y="810694"/>
              <a:ext cx="357661" cy="776744"/>
            </a:xfrm>
            <a:custGeom>
              <a:avLst/>
              <a:gdLst/>
              <a:ahLst/>
              <a:cxnLst/>
              <a:rect l="0" t="0" r="0" b="0"/>
              <a:pathLst>
                <a:path w="357661" h="776744">
                  <a:moveTo>
                    <a:pt x="292270" y="0"/>
                  </a:moveTo>
                  <a:lnTo>
                    <a:pt x="253897" y="29308"/>
                  </a:lnTo>
                  <a:lnTo>
                    <a:pt x="202507" y="88428"/>
                  </a:lnTo>
                  <a:lnTo>
                    <a:pt x="169243" y="137423"/>
                  </a:lnTo>
                  <a:lnTo>
                    <a:pt x="158043" y="158173"/>
                  </a:lnTo>
                  <a:lnTo>
                    <a:pt x="117836" y="216191"/>
                  </a:lnTo>
                  <a:lnTo>
                    <a:pt x="81837" y="276214"/>
                  </a:lnTo>
                  <a:lnTo>
                    <a:pt x="59240" y="330381"/>
                  </a:lnTo>
                  <a:lnTo>
                    <a:pt x="36744" y="391814"/>
                  </a:lnTo>
                  <a:lnTo>
                    <a:pt x="16538" y="446153"/>
                  </a:lnTo>
                  <a:lnTo>
                    <a:pt x="8517" y="501946"/>
                  </a:lnTo>
                  <a:lnTo>
                    <a:pt x="0" y="558028"/>
                  </a:lnTo>
                  <a:lnTo>
                    <a:pt x="1341" y="606368"/>
                  </a:lnTo>
                  <a:lnTo>
                    <a:pt x="12274" y="668818"/>
                  </a:lnTo>
                  <a:lnTo>
                    <a:pt x="41340" y="721015"/>
                  </a:lnTo>
                  <a:lnTo>
                    <a:pt x="56353" y="740031"/>
                  </a:lnTo>
                  <a:lnTo>
                    <a:pt x="77064" y="753162"/>
                  </a:lnTo>
                  <a:lnTo>
                    <a:pt x="128487" y="771124"/>
                  </a:lnTo>
                  <a:lnTo>
                    <a:pt x="175371" y="776743"/>
                  </a:lnTo>
                  <a:lnTo>
                    <a:pt x="220719" y="767229"/>
                  </a:lnTo>
                  <a:lnTo>
                    <a:pt x="283758" y="733235"/>
                  </a:lnTo>
                  <a:lnTo>
                    <a:pt x="321333" y="701176"/>
                  </a:lnTo>
                  <a:lnTo>
                    <a:pt x="341452" y="675452"/>
                  </a:lnTo>
                  <a:lnTo>
                    <a:pt x="354293" y="648421"/>
                  </a:lnTo>
                  <a:lnTo>
                    <a:pt x="357660" y="617690"/>
                  </a:lnTo>
                  <a:lnTo>
                    <a:pt x="354088" y="586874"/>
                  </a:lnTo>
                  <a:lnTo>
                    <a:pt x="344701" y="561480"/>
                  </a:lnTo>
                  <a:lnTo>
                    <a:pt x="320673" y="533042"/>
                  </a:lnTo>
                  <a:lnTo>
                    <a:pt x="285738" y="515387"/>
                  </a:lnTo>
                  <a:lnTo>
                    <a:pt x="240162" y="508337"/>
                  </a:lnTo>
                  <a:lnTo>
                    <a:pt x="206720" y="516046"/>
                  </a:lnTo>
                  <a:lnTo>
                    <a:pt x="158127" y="540117"/>
                  </a:lnTo>
                  <a:lnTo>
                    <a:pt x="102380" y="581607"/>
                  </a:lnTo>
                  <a:lnTo>
                    <a:pt x="79119" y="605686"/>
                  </a:lnTo>
                  <a:lnTo>
                    <a:pt x="48807" y="662410"/>
                  </a:lnTo>
                  <a:lnTo>
                    <a:pt x="39586" y="6843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53181" y="15055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21637" y="978055"/>
              <a:ext cx="515897" cy="572975"/>
            </a:xfrm>
            <a:custGeom>
              <a:avLst/>
              <a:gdLst/>
              <a:ahLst/>
              <a:cxnLst/>
              <a:rect l="0" t="0" r="0" b="0"/>
              <a:pathLst>
                <a:path w="515897" h="572975">
                  <a:moveTo>
                    <a:pt x="0" y="148494"/>
                  </a:moveTo>
                  <a:lnTo>
                    <a:pt x="20243" y="104531"/>
                  </a:lnTo>
                  <a:lnTo>
                    <a:pt x="47326" y="65070"/>
                  </a:lnTo>
                  <a:lnTo>
                    <a:pt x="99677" y="19021"/>
                  </a:lnTo>
                  <a:lnTo>
                    <a:pt x="123069" y="4773"/>
                  </a:lnTo>
                  <a:lnTo>
                    <a:pt x="152183" y="0"/>
                  </a:lnTo>
                  <a:lnTo>
                    <a:pt x="183450" y="2948"/>
                  </a:lnTo>
                  <a:lnTo>
                    <a:pt x="238532" y="23904"/>
                  </a:lnTo>
                  <a:lnTo>
                    <a:pt x="277964" y="50574"/>
                  </a:lnTo>
                  <a:lnTo>
                    <a:pt x="307114" y="101249"/>
                  </a:lnTo>
                  <a:lnTo>
                    <a:pt x="320154" y="139954"/>
                  </a:lnTo>
                  <a:lnTo>
                    <a:pt x="324538" y="191977"/>
                  </a:lnTo>
                  <a:lnTo>
                    <a:pt x="325836" y="242746"/>
                  </a:lnTo>
                  <a:lnTo>
                    <a:pt x="326140" y="289430"/>
                  </a:lnTo>
                  <a:lnTo>
                    <a:pt x="320722" y="340381"/>
                  </a:lnTo>
                  <a:lnTo>
                    <a:pt x="308411" y="396274"/>
                  </a:lnTo>
                  <a:lnTo>
                    <a:pt x="291232" y="453174"/>
                  </a:lnTo>
                  <a:lnTo>
                    <a:pt x="268834" y="494637"/>
                  </a:lnTo>
                  <a:lnTo>
                    <a:pt x="238760" y="526570"/>
                  </a:lnTo>
                  <a:lnTo>
                    <a:pt x="193782" y="555408"/>
                  </a:lnTo>
                  <a:lnTo>
                    <a:pt x="153603" y="571008"/>
                  </a:lnTo>
                  <a:lnTo>
                    <a:pt x="129099" y="572974"/>
                  </a:lnTo>
                  <a:lnTo>
                    <a:pt x="117651" y="571861"/>
                  </a:lnTo>
                  <a:lnTo>
                    <a:pt x="95573" y="561265"/>
                  </a:lnTo>
                  <a:lnTo>
                    <a:pt x="75232" y="543687"/>
                  </a:lnTo>
                  <a:lnTo>
                    <a:pt x="46230" y="497395"/>
                  </a:lnTo>
                  <a:lnTo>
                    <a:pt x="41348" y="486379"/>
                  </a:lnTo>
                  <a:lnTo>
                    <a:pt x="39044" y="464781"/>
                  </a:lnTo>
                  <a:lnTo>
                    <a:pt x="40067" y="454109"/>
                  </a:lnTo>
                  <a:lnTo>
                    <a:pt x="45429" y="444654"/>
                  </a:lnTo>
                  <a:lnTo>
                    <a:pt x="63864" y="427909"/>
                  </a:lnTo>
                  <a:lnTo>
                    <a:pt x="106140" y="410918"/>
                  </a:lnTo>
                  <a:lnTo>
                    <a:pt x="155711" y="404064"/>
                  </a:lnTo>
                  <a:lnTo>
                    <a:pt x="213033" y="407622"/>
                  </a:lnTo>
                  <a:lnTo>
                    <a:pt x="270068" y="420475"/>
                  </a:lnTo>
                  <a:lnTo>
                    <a:pt x="325900" y="445414"/>
                  </a:lnTo>
                  <a:lnTo>
                    <a:pt x="382082" y="464166"/>
                  </a:lnTo>
                  <a:lnTo>
                    <a:pt x="441213" y="481872"/>
                  </a:lnTo>
                  <a:lnTo>
                    <a:pt x="484116" y="492810"/>
                  </a:lnTo>
                  <a:lnTo>
                    <a:pt x="515896" y="4959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642860" y="1284476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148228" y="1094963"/>
              <a:ext cx="21058" cy="452727"/>
            </a:xfrm>
            <a:custGeom>
              <a:avLst/>
              <a:gdLst/>
              <a:ahLst/>
              <a:cxnLst/>
              <a:rect l="0" t="0" r="0" b="0"/>
              <a:pathLst>
                <a:path w="21058" h="452727">
                  <a:moveTo>
                    <a:pt x="21057" y="0"/>
                  </a:moveTo>
                  <a:lnTo>
                    <a:pt x="13821" y="29896"/>
                  </a:lnTo>
                  <a:lnTo>
                    <a:pt x="11504" y="83988"/>
                  </a:lnTo>
                  <a:lnTo>
                    <a:pt x="10721" y="145965"/>
                  </a:lnTo>
                  <a:lnTo>
                    <a:pt x="10566" y="203268"/>
                  </a:lnTo>
                  <a:lnTo>
                    <a:pt x="10539" y="262349"/>
                  </a:lnTo>
                  <a:lnTo>
                    <a:pt x="10533" y="304943"/>
                  </a:lnTo>
                  <a:lnTo>
                    <a:pt x="7410" y="359025"/>
                  </a:lnTo>
                  <a:lnTo>
                    <a:pt x="1463" y="414330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927129" y="991592"/>
              <a:ext cx="505734" cy="303414"/>
            </a:xfrm>
            <a:custGeom>
              <a:avLst/>
              <a:gdLst/>
              <a:ahLst/>
              <a:cxnLst/>
              <a:rect l="0" t="0" r="0" b="0"/>
              <a:pathLst>
                <a:path w="505734" h="303414">
                  <a:moveTo>
                    <a:pt x="0" y="145485"/>
                  </a:moveTo>
                  <a:lnTo>
                    <a:pt x="0" y="123129"/>
                  </a:lnTo>
                  <a:lnTo>
                    <a:pt x="6239" y="105913"/>
                  </a:lnTo>
                  <a:lnTo>
                    <a:pt x="34898" y="70208"/>
                  </a:lnTo>
                  <a:lnTo>
                    <a:pt x="81590" y="38935"/>
                  </a:lnTo>
                  <a:lnTo>
                    <a:pt x="132060" y="17160"/>
                  </a:lnTo>
                  <a:lnTo>
                    <a:pt x="165148" y="6564"/>
                  </a:lnTo>
                  <a:lnTo>
                    <a:pt x="223238" y="598"/>
                  </a:lnTo>
                  <a:lnTo>
                    <a:pt x="281394" y="0"/>
                  </a:lnTo>
                  <a:lnTo>
                    <a:pt x="337384" y="9686"/>
                  </a:lnTo>
                  <a:lnTo>
                    <a:pt x="398759" y="27473"/>
                  </a:lnTo>
                  <a:lnTo>
                    <a:pt x="458140" y="58383"/>
                  </a:lnTo>
                  <a:lnTo>
                    <a:pt x="478919" y="78307"/>
                  </a:lnTo>
                  <a:lnTo>
                    <a:pt x="500651" y="115832"/>
                  </a:lnTo>
                  <a:lnTo>
                    <a:pt x="505733" y="129226"/>
                  </a:lnTo>
                  <a:lnTo>
                    <a:pt x="505140" y="156586"/>
                  </a:lnTo>
                  <a:lnTo>
                    <a:pt x="495908" y="183174"/>
                  </a:lnTo>
                  <a:lnTo>
                    <a:pt x="457069" y="234070"/>
                  </a:lnTo>
                  <a:lnTo>
                    <a:pt x="410343" y="264282"/>
                  </a:lnTo>
                  <a:lnTo>
                    <a:pt x="352240" y="289661"/>
                  </a:lnTo>
                  <a:lnTo>
                    <a:pt x="315855" y="3034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344143" y="1358176"/>
              <a:ext cx="88355" cy="168908"/>
            </a:xfrm>
            <a:custGeom>
              <a:avLst/>
              <a:gdLst/>
              <a:ahLst/>
              <a:cxnLst/>
              <a:rect l="0" t="0" r="0" b="0"/>
              <a:pathLst>
                <a:path w="88355" h="168908">
                  <a:moveTo>
                    <a:pt x="14655" y="105285"/>
                  </a:moveTo>
                  <a:lnTo>
                    <a:pt x="9065" y="167377"/>
                  </a:lnTo>
                  <a:lnTo>
                    <a:pt x="6249" y="168907"/>
                  </a:lnTo>
                  <a:lnTo>
                    <a:pt x="0" y="155008"/>
                  </a:lnTo>
                  <a:lnTo>
                    <a:pt x="1084" y="114298"/>
                  </a:lnTo>
                  <a:lnTo>
                    <a:pt x="13101" y="64951"/>
                  </a:lnTo>
                  <a:lnTo>
                    <a:pt x="24103" y="42905"/>
                  </a:lnTo>
                  <a:lnTo>
                    <a:pt x="39911" y="27648"/>
                  </a:lnTo>
                  <a:lnTo>
                    <a:pt x="8835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432497" y="13581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552638" y="1389761"/>
              <a:ext cx="219119" cy="216297"/>
            </a:xfrm>
            <a:custGeom>
              <a:avLst/>
              <a:gdLst/>
              <a:ahLst/>
              <a:cxnLst/>
              <a:rect l="0" t="0" r="0" b="0"/>
              <a:pathLst>
                <a:path w="219119" h="216297">
                  <a:moveTo>
                    <a:pt x="132543" y="0"/>
                  </a:moveTo>
                  <a:lnTo>
                    <a:pt x="88581" y="20244"/>
                  </a:lnTo>
                  <a:lnTo>
                    <a:pt x="32685" y="59898"/>
                  </a:lnTo>
                  <a:lnTo>
                    <a:pt x="10279" y="86378"/>
                  </a:lnTo>
                  <a:lnTo>
                    <a:pt x="2164" y="112480"/>
                  </a:lnTo>
                  <a:lnTo>
                    <a:pt x="0" y="127629"/>
                  </a:lnTo>
                  <a:lnTo>
                    <a:pt x="6955" y="156940"/>
                  </a:lnTo>
                  <a:lnTo>
                    <a:pt x="21744" y="183225"/>
                  </a:lnTo>
                  <a:lnTo>
                    <a:pt x="40015" y="202706"/>
                  </a:lnTo>
                  <a:lnTo>
                    <a:pt x="66073" y="212924"/>
                  </a:lnTo>
                  <a:lnTo>
                    <a:pt x="95982" y="216296"/>
                  </a:lnTo>
                  <a:lnTo>
                    <a:pt x="124873" y="213895"/>
                  </a:lnTo>
                  <a:lnTo>
                    <a:pt x="147072" y="205809"/>
                  </a:lnTo>
                  <a:lnTo>
                    <a:pt x="185976" y="175964"/>
                  </a:lnTo>
                  <a:lnTo>
                    <a:pt x="205826" y="146504"/>
                  </a:lnTo>
                  <a:lnTo>
                    <a:pt x="219118" y="98781"/>
                  </a:lnTo>
                  <a:lnTo>
                    <a:pt x="218335" y="84571"/>
                  </a:lnTo>
                  <a:lnTo>
                    <a:pt x="208107" y="62544"/>
                  </a:lnTo>
                  <a:lnTo>
                    <a:pt x="164129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869588" y="1331973"/>
              <a:ext cx="165053" cy="458151"/>
            </a:xfrm>
            <a:custGeom>
              <a:avLst/>
              <a:gdLst/>
              <a:ahLst/>
              <a:cxnLst/>
              <a:rect l="0" t="0" r="0" b="0"/>
              <a:pathLst>
                <a:path w="165053" h="458151">
                  <a:moveTo>
                    <a:pt x="5106" y="173602"/>
                  </a:moveTo>
                  <a:lnTo>
                    <a:pt x="13439" y="211080"/>
                  </a:lnTo>
                  <a:lnTo>
                    <a:pt x="20790" y="268092"/>
                  </a:lnTo>
                  <a:lnTo>
                    <a:pt x="30160" y="324042"/>
                  </a:lnTo>
                  <a:lnTo>
                    <a:pt x="34756" y="379483"/>
                  </a:lnTo>
                  <a:lnTo>
                    <a:pt x="42375" y="433808"/>
                  </a:lnTo>
                  <a:lnTo>
                    <a:pt x="39997" y="456535"/>
                  </a:lnTo>
                  <a:lnTo>
                    <a:pt x="38896" y="458150"/>
                  </a:lnTo>
                  <a:lnTo>
                    <a:pt x="28480" y="397401"/>
                  </a:lnTo>
                  <a:lnTo>
                    <a:pt x="18519" y="343761"/>
                  </a:lnTo>
                  <a:lnTo>
                    <a:pt x="10615" y="283383"/>
                  </a:lnTo>
                  <a:lnTo>
                    <a:pt x="6738" y="231866"/>
                  </a:lnTo>
                  <a:lnTo>
                    <a:pt x="0" y="172148"/>
                  </a:lnTo>
                  <a:lnTo>
                    <a:pt x="2884" y="113133"/>
                  </a:lnTo>
                  <a:lnTo>
                    <a:pt x="4667" y="57629"/>
                  </a:lnTo>
                  <a:lnTo>
                    <a:pt x="7251" y="31981"/>
                  </a:lnTo>
                  <a:lnTo>
                    <a:pt x="16198" y="12783"/>
                  </a:lnTo>
                  <a:lnTo>
                    <a:pt x="24199" y="6728"/>
                  </a:lnTo>
                  <a:lnTo>
                    <a:pt x="45567" y="0"/>
                  </a:lnTo>
                  <a:lnTo>
                    <a:pt x="83905" y="1801"/>
                  </a:lnTo>
                  <a:lnTo>
                    <a:pt x="107978" y="13018"/>
                  </a:lnTo>
                  <a:lnTo>
                    <a:pt x="146439" y="43226"/>
                  </a:lnTo>
                  <a:lnTo>
                    <a:pt x="158778" y="63794"/>
                  </a:lnTo>
                  <a:lnTo>
                    <a:pt x="163706" y="75830"/>
                  </a:lnTo>
                  <a:lnTo>
                    <a:pt x="165052" y="120716"/>
                  </a:lnTo>
                  <a:lnTo>
                    <a:pt x="157691" y="144638"/>
                  </a:lnTo>
                  <a:lnTo>
                    <a:pt x="145452" y="163068"/>
                  </a:lnTo>
                  <a:lnTo>
                    <a:pt x="128313" y="179059"/>
                  </a:lnTo>
                  <a:lnTo>
                    <a:pt x="105878" y="187726"/>
                  </a:lnTo>
                  <a:lnTo>
                    <a:pt x="57748" y="1946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114730" y="1343521"/>
              <a:ext cx="166348" cy="175665"/>
            </a:xfrm>
            <a:custGeom>
              <a:avLst/>
              <a:gdLst/>
              <a:ahLst/>
              <a:cxnLst/>
              <a:rect l="0" t="0" r="0" b="0"/>
              <a:pathLst>
                <a:path w="166348" h="175665">
                  <a:moveTo>
                    <a:pt x="160047" y="14655"/>
                  </a:moveTo>
                  <a:lnTo>
                    <a:pt x="116084" y="0"/>
                  </a:lnTo>
                  <a:lnTo>
                    <a:pt x="80211" y="1084"/>
                  </a:lnTo>
                  <a:lnTo>
                    <a:pt x="59833" y="9013"/>
                  </a:lnTo>
                  <a:lnTo>
                    <a:pt x="22099" y="33168"/>
                  </a:lnTo>
                  <a:lnTo>
                    <a:pt x="7879" y="52908"/>
                  </a:lnTo>
                  <a:lnTo>
                    <a:pt x="0" y="76110"/>
                  </a:lnTo>
                  <a:lnTo>
                    <a:pt x="2142" y="108903"/>
                  </a:lnTo>
                  <a:lnTo>
                    <a:pt x="7198" y="130242"/>
                  </a:lnTo>
                  <a:lnTo>
                    <a:pt x="19584" y="148305"/>
                  </a:lnTo>
                  <a:lnTo>
                    <a:pt x="36788" y="162962"/>
                  </a:lnTo>
                  <a:lnTo>
                    <a:pt x="56132" y="173376"/>
                  </a:lnTo>
                  <a:lnTo>
                    <a:pt x="82667" y="175664"/>
                  </a:lnTo>
                  <a:lnTo>
                    <a:pt x="110448" y="171612"/>
                  </a:lnTo>
                  <a:lnTo>
                    <a:pt x="130594" y="162013"/>
                  </a:lnTo>
                  <a:lnTo>
                    <a:pt x="155090" y="137865"/>
                  </a:lnTo>
                  <a:lnTo>
                    <a:pt x="163693" y="115428"/>
                  </a:lnTo>
                  <a:lnTo>
                    <a:pt x="166347" y="89859"/>
                  </a:lnTo>
                  <a:lnTo>
                    <a:pt x="161264" y="52665"/>
                  </a:lnTo>
                  <a:lnTo>
                    <a:pt x="149518" y="251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390590" y="1305533"/>
              <a:ext cx="73701" cy="203457"/>
            </a:xfrm>
            <a:custGeom>
              <a:avLst/>
              <a:gdLst/>
              <a:ahLst/>
              <a:cxnLst/>
              <a:rect l="0" t="0" r="0" b="0"/>
              <a:pathLst>
                <a:path w="73701" h="203457">
                  <a:moveTo>
                    <a:pt x="0" y="94757"/>
                  </a:moveTo>
                  <a:lnTo>
                    <a:pt x="16811" y="113907"/>
                  </a:lnTo>
                  <a:lnTo>
                    <a:pt x="49498" y="167974"/>
                  </a:lnTo>
                  <a:lnTo>
                    <a:pt x="66536" y="203456"/>
                  </a:lnTo>
                  <a:lnTo>
                    <a:pt x="66584" y="202318"/>
                  </a:lnTo>
                  <a:lnTo>
                    <a:pt x="43684" y="147946"/>
                  </a:lnTo>
                  <a:lnTo>
                    <a:pt x="25943" y="86423"/>
                  </a:lnTo>
                  <a:lnTo>
                    <a:pt x="23229" y="59078"/>
                  </a:lnTo>
                  <a:lnTo>
                    <a:pt x="28261" y="37565"/>
                  </a:lnTo>
                  <a:lnTo>
                    <a:pt x="32879" y="28553"/>
                  </a:lnTo>
                  <a:lnTo>
                    <a:pt x="47368" y="15420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727513" y="1052849"/>
              <a:ext cx="10519" cy="442198"/>
            </a:xfrm>
            <a:custGeom>
              <a:avLst/>
              <a:gdLst/>
              <a:ahLst/>
              <a:cxnLst/>
              <a:rect l="0" t="0" r="0" b="0"/>
              <a:pathLst>
                <a:path w="10519" h="442198">
                  <a:moveTo>
                    <a:pt x="10518" y="0"/>
                  </a:moveTo>
                  <a:lnTo>
                    <a:pt x="7398" y="42692"/>
                  </a:lnTo>
                  <a:lnTo>
                    <a:pt x="1453" y="101110"/>
                  </a:lnTo>
                  <a:lnTo>
                    <a:pt x="423" y="148632"/>
                  </a:lnTo>
                  <a:lnTo>
                    <a:pt x="118" y="209116"/>
                  </a:lnTo>
                  <a:lnTo>
                    <a:pt x="27" y="267721"/>
                  </a:lnTo>
                  <a:lnTo>
                    <a:pt x="0" y="322130"/>
                  </a:lnTo>
                  <a:lnTo>
                    <a:pt x="1161" y="383342"/>
                  </a:lnTo>
                  <a:lnTo>
                    <a:pt x="10518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537989" y="1211210"/>
              <a:ext cx="336913" cy="20625"/>
            </a:xfrm>
            <a:custGeom>
              <a:avLst/>
              <a:gdLst/>
              <a:ahLst/>
              <a:cxnLst/>
              <a:rect l="0" t="0" r="0" b="0"/>
              <a:pathLst>
                <a:path w="336913" h="20625">
                  <a:moveTo>
                    <a:pt x="336912" y="10095"/>
                  </a:moveTo>
                  <a:lnTo>
                    <a:pt x="278295" y="1030"/>
                  </a:lnTo>
                  <a:lnTo>
                    <a:pt x="232327" y="0"/>
                  </a:lnTo>
                  <a:lnTo>
                    <a:pt x="176073" y="5284"/>
                  </a:lnTo>
                  <a:lnTo>
                    <a:pt x="114951" y="8670"/>
                  </a:lnTo>
                  <a:lnTo>
                    <a:pt x="63565" y="9673"/>
                  </a:lnTo>
                  <a:lnTo>
                    <a:pt x="10797" y="18373"/>
                  </a:lnTo>
                  <a:lnTo>
                    <a:pt x="0" y="206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927544" y="1379233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0" y="0"/>
                  </a:moveTo>
                  <a:lnTo>
                    <a:pt x="9065" y="58617"/>
                  </a:lnTo>
                  <a:lnTo>
                    <a:pt x="10239" y="113960"/>
                  </a:lnTo>
                  <a:lnTo>
                    <a:pt x="10471" y="167527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885429" y="1252891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10528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010912" y="1352587"/>
              <a:ext cx="193258" cy="177032"/>
            </a:xfrm>
            <a:custGeom>
              <a:avLst/>
              <a:gdLst/>
              <a:ahLst/>
              <a:cxnLst/>
              <a:rect l="0" t="0" r="0" b="0"/>
              <a:pathLst>
                <a:path w="193258" h="177032">
                  <a:moveTo>
                    <a:pt x="137730" y="5589"/>
                  </a:moveTo>
                  <a:lnTo>
                    <a:pt x="120963" y="0"/>
                  </a:lnTo>
                  <a:lnTo>
                    <a:pt x="88178" y="2113"/>
                  </a:lnTo>
                  <a:lnTo>
                    <a:pt x="44754" y="14477"/>
                  </a:lnTo>
                  <a:lnTo>
                    <a:pt x="19974" y="32919"/>
                  </a:lnTo>
                  <a:lnTo>
                    <a:pt x="5066" y="50491"/>
                  </a:lnTo>
                  <a:lnTo>
                    <a:pt x="0" y="76238"/>
                  </a:lnTo>
                  <a:lnTo>
                    <a:pt x="2817" y="104839"/>
                  </a:lnTo>
                  <a:lnTo>
                    <a:pt x="11868" y="129248"/>
                  </a:lnTo>
                  <a:lnTo>
                    <a:pt x="35707" y="157132"/>
                  </a:lnTo>
                  <a:lnTo>
                    <a:pt x="70586" y="174623"/>
                  </a:lnTo>
                  <a:lnTo>
                    <a:pt x="93851" y="177031"/>
                  </a:lnTo>
                  <a:lnTo>
                    <a:pt x="142971" y="169045"/>
                  </a:lnTo>
                  <a:lnTo>
                    <a:pt x="163846" y="156615"/>
                  </a:lnTo>
                  <a:lnTo>
                    <a:pt x="179753" y="139392"/>
                  </a:lnTo>
                  <a:lnTo>
                    <a:pt x="190722" y="120039"/>
                  </a:lnTo>
                  <a:lnTo>
                    <a:pt x="193257" y="99739"/>
                  </a:lnTo>
                  <a:lnTo>
                    <a:pt x="189315" y="79019"/>
                  </a:lnTo>
                  <a:lnTo>
                    <a:pt x="169316" y="371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274984" y="1334295"/>
              <a:ext cx="260717" cy="266037"/>
            </a:xfrm>
            <a:custGeom>
              <a:avLst/>
              <a:gdLst/>
              <a:ahLst/>
              <a:cxnLst/>
              <a:rect l="0" t="0" r="0" b="0"/>
              <a:pathLst>
                <a:path w="260717" h="266037">
                  <a:moveTo>
                    <a:pt x="0" y="65995"/>
                  </a:moveTo>
                  <a:lnTo>
                    <a:pt x="23719" y="119022"/>
                  </a:lnTo>
                  <a:lnTo>
                    <a:pt x="38437" y="169233"/>
                  </a:lnTo>
                  <a:lnTo>
                    <a:pt x="45549" y="196496"/>
                  </a:lnTo>
                  <a:lnTo>
                    <a:pt x="45574" y="202129"/>
                  </a:lnTo>
                  <a:lnTo>
                    <a:pt x="43251" y="202374"/>
                  </a:lnTo>
                  <a:lnTo>
                    <a:pt x="39362" y="199028"/>
                  </a:lnTo>
                  <a:lnTo>
                    <a:pt x="22711" y="171963"/>
                  </a:lnTo>
                  <a:lnTo>
                    <a:pt x="14138" y="134307"/>
                  </a:lnTo>
                  <a:lnTo>
                    <a:pt x="12411" y="79662"/>
                  </a:lnTo>
                  <a:lnTo>
                    <a:pt x="16434" y="51792"/>
                  </a:lnTo>
                  <a:lnTo>
                    <a:pt x="28361" y="30047"/>
                  </a:lnTo>
                  <a:lnTo>
                    <a:pt x="45360" y="13753"/>
                  </a:lnTo>
                  <a:lnTo>
                    <a:pt x="64614" y="2612"/>
                  </a:lnTo>
                  <a:lnTo>
                    <a:pt x="87989" y="0"/>
                  </a:lnTo>
                  <a:lnTo>
                    <a:pt x="100773" y="941"/>
                  </a:lnTo>
                  <a:lnTo>
                    <a:pt x="141122" y="19034"/>
                  </a:lnTo>
                  <a:lnTo>
                    <a:pt x="195509" y="57758"/>
                  </a:lnTo>
                  <a:lnTo>
                    <a:pt x="227944" y="94620"/>
                  </a:lnTo>
                  <a:lnTo>
                    <a:pt x="250571" y="142229"/>
                  </a:lnTo>
                  <a:lnTo>
                    <a:pt x="260716" y="196347"/>
                  </a:lnTo>
                  <a:lnTo>
                    <a:pt x="256883" y="232519"/>
                  </a:lnTo>
                  <a:lnTo>
                    <a:pt x="242156" y="2660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601368" y="1337119"/>
              <a:ext cx="307286" cy="303592"/>
            </a:xfrm>
            <a:custGeom>
              <a:avLst/>
              <a:gdLst/>
              <a:ahLst/>
              <a:cxnLst/>
              <a:rect l="0" t="0" r="0" b="0"/>
              <a:pathLst>
                <a:path w="307286" h="303592">
                  <a:moveTo>
                    <a:pt x="263212" y="0"/>
                  </a:moveTo>
                  <a:lnTo>
                    <a:pt x="209068" y="0"/>
                  </a:lnTo>
                  <a:lnTo>
                    <a:pt x="154121" y="5589"/>
                  </a:lnTo>
                  <a:lnTo>
                    <a:pt x="99377" y="19128"/>
                  </a:lnTo>
                  <a:lnTo>
                    <a:pt x="75753" y="30338"/>
                  </a:lnTo>
                  <a:lnTo>
                    <a:pt x="59794" y="46239"/>
                  </a:lnTo>
                  <a:lnTo>
                    <a:pt x="53900" y="55392"/>
                  </a:lnTo>
                  <a:lnTo>
                    <a:pt x="52311" y="63834"/>
                  </a:lnTo>
                  <a:lnTo>
                    <a:pt x="53591" y="71802"/>
                  </a:lnTo>
                  <a:lnTo>
                    <a:pt x="56784" y="79453"/>
                  </a:lnTo>
                  <a:lnTo>
                    <a:pt x="78046" y="101400"/>
                  </a:lnTo>
                  <a:lnTo>
                    <a:pt x="112161" y="117132"/>
                  </a:lnTo>
                  <a:lnTo>
                    <a:pt x="172847" y="132928"/>
                  </a:lnTo>
                  <a:lnTo>
                    <a:pt x="227988" y="150433"/>
                  </a:lnTo>
                  <a:lnTo>
                    <a:pt x="267432" y="176074"/>
                  </a:lnTo>
                  <a:lnTo>
                    <a:pt x="296584" y="204839"/>
                  </a:lnTo>
                  <a:lnTo>
                    <a:pt x="306510" y="223230"/>
                  </a:lnTo>
                  <a:lnTo>
                    <a:pt x="307285" y="233048"/>
                  </a:lnTo>
                  <a:lnTo>
                    <a:pt x="301907" y="253315"/>
                  </a:lnTo>
                  <a:lnTo>
                    <a:pt x="288599" y="270902"/>
                  </a:lnTo>
                  <a:lnTo>
                    <a:pt x="269815" y="285347"/>
                  </a:lnTo>
                  <a:lnTo>
                    <a:pt x="231763" y="298887"/>
                  </a:lnTo>
                  <a:lnTo>
                    <a:pt x="183964" y="303418"/>
                  </a:lnTo>
                  <a:lnTo>
                    <a:pt x="132756" y="303591"/>
                  </a:lnTo>
                  <a:lnTo>
                    <a:pt x="81709" y="296753"/>
                  </a:lnTo>
                  <a:lnTo>
                    <a:pt x="28184" y="283962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747937" y="1696692"/>
              <a:ext cx="3832375" cy="124739"/>
            </a:xfrm>
            <a:custGeom>
              <a:avLst/>
              <a:gdLst/>
              <a:ahLst/>
              <a:cxnLst/>
              <a:rect l="0" t="0" r="0" b="0"/>
              <a:pathLst>
                <a:path w="3832375" h="124739">
                  <a:moveTo>
                    <a:pt x="3832374" y="82624"/>
                  </a:moveTo>
                  <a:lnTo>
                    <a:pt x="3775109" y="82624"/>
                  </a:lnTo>
                  <a:lnTo>
                    <a:pt x="3725719" y="79504"/>
                  </a:lnTo>
                  <a:lnTo>
                    <a:pt x="3677160" y="74290"/>
                  </a:lnTo>
                  <a:lnTo>
                    <a:pt x="3630017" y="72746"/>
                  </a:lnTo>
                  <a:lnTo>
                    <a:pt x="3579003" y="72288"/>
                  </a:lnTo>
                  <a:lnTo>
                    <a:pt x="3523725" y="72152"/>
                  </a:lnTo>
                  <a:lnTo>
                    <a:pt x="3462891" y="68993"/>
                  </a:lnTo>
                  <a:lnTo>
                    <a:pt x="3400414" y="63767"/>
                  </a:lnTo>
                  <a:lnTo>
                    <a:pt x="3337448" y="62219"/>
                  </a:lnTo>
                  <a:lnTo>
                    <a:pt x="3294212" y="61856"/>
                  </a:lnTo>
                  <a:lnTo>
                    <a:pt x="3247700" y="61695"/>
                  </a:lnTo>
                  <a:lnTo>
                    <a:pt x="3199732" y="58504"/>
                  </a:lnTo>
                  <a:lnTo>
                    <a:pt x="3151117" y="54356"/>
                  </a:lnTo>
                  <a:lnTo>
                    <a:pt x="3102214" y="52513"/>
                  </a:lnTo>
                  <a:lnTo>
                    <a:pt x="3050064" y="48574"/>
                  </a:lnTo>
                  <a:lnTo>
                    <a:pt x="2995690" y="44094"/>
                  </a:lnTo>
                  <a:lnTo>
                    <a:pt x="2940329" y="42103"/>
                  </a:lnTo>
                  <a:lnTo>
                    <a:pt x="2881408" y="38098"/>
                  </a:lnTo>
                  <a:lnTo>
                    <a:pt x="2820127" y="33589"/>
                  </a:lnTo>
                  <a:lnTo>
                    <a:pt x="2757795" y="31584"/>
                  </a:lnTo>
                  <a:lnTo>
                    <a:pt x="2694997" y="27574"/>
                  </a:lnTo>
                  <a:lnTo>
                    <a:pt x="2631992" y="23062"/>
                  </a:lnTo>
                  <a:lnTo>
                    <a:pt x="2568895" y="21057"/>
                  </a:lnTo>
                  <a:lnTo>
                    <a:pt x="2534989" y="19352"/>
                  </a:lnTo>
                  <a:lnTo>
                    <a:pt x="2499517" y="17046"/>
                  </a:lnTo>
                  <a:lnTo>
                    <a:pt x="2463001" y="14339"/>
                  </a:lnTo>
                  <a:lnTo>
                    <a:pt x="2426959" y="12534"/>
                  </a:lnTo>
                  <a:lnTo>
                    <a:pt x="2391233" y="11331"/>
                  </a:lnTo>
                  <a:lnTo>
                    <a:pt x="2355716" y="10528"/>
                  </a:lnTo>
                  <a:lnTo>
                    <a:pt x="2319171" y="8824"/>
                  </a:lnTo>
                  <a:lnTo>
                    <a:pt x="2281939" y="6517"/>
                  </a:lnTo>
                  <a:lnTo>
                    <a:pt x="2244250" y="3810"/>
                  </a:lnTo>
                  <a:lnTo>
                    <a:pt x="2206255" y="2005"/>
                  </a:lnTo>
                  <a:lnTo>
                    <a:pt x="2168058" y="802"/>
                  </a:lnTo>
                  <a:lnTo>
                    <a:pt x="2129724" y="0"/>
                  </a:lnTo>
                  <a:lnTo>
                    <a:pt x="2090131" y="635"/>
                  </a:lnTo>
                  <a:lnTo>
                    <a:pt x="2049697" y="2228"/>
                  </a:lnTo>
                  <a:lnTo>
                    <a:pt x="2008703" y="4460"/>
                  </a:lnTo>
                  <a:lnTo>
                    <a:pt x="1967336" y="5948"/>
                  </a:lnTo>
                  <a:lnTo>
                    <a:pt x="1925720" y="6940"/>
                  </a:lnTo>
                  <a:lnTo>
                    <a:pt x="1883938" y="7602"/>
                  </a:lnTo>
                  <a:lnTo>
                    <a:pt x="1840875" y="8042"/>
                  </a:lnTo>
                  <a:lnTo>
                    <a:pt x="1796959" y="8336"/>
                  </a:lnTo>
                  <a:lnTo>
                    <a:pt x="1752473" y="8532"/>
                  </a:lnTo>
                  <a:lnTo>
                    <a:pt x="1707609" y="8663"/>
                  </a:lnTo>
                  <a:lnTo>
                    <a:pt x="1662491" y="8750"/>
                  </a:lnTo>
                  <a:lnTo>
                    <a:pt x="1617205" y="8808"/>
                  </a:lnTo>
                  <a:lnTo>
                    <a:pt x="1571807" y="8847"/>
                  </a:lnTo>
                  <a:lnTo>
                    <a:pt x="1526333" y="8872"/>
                  </a:lnTo>
                  <a:lnTo>
                    <a:pt x="1480809" y="8890"/>
                  </a:lnTo>
                  <a:lnTo>
                    <a:pt x="1435253" y="8901"/>
                  </a:lnTo>
                  <a:lnTo>
                    <a:pt x="1389674" y="8909"/>
                  </a:lnTo>
                  <a:lnTo>
                    <a:pt x="1344079" y="8914"/>
                  </a:lnTo>
                  <a:lnTo>
                    <a:pt x="1298476" y="10087"/>
                  </a:lnTo>
                  <a:lnTo>
                    <a:pt x="1252865" y="12039"/>
                  </a:lnTo>
                  <a:lnTo>
                    <a:pt x="1207251" y="14510"/>
                  </a:lnTo>
                  <a:lnTo>
                    <a:pt x="1160463" y="16158"/>
                  </a:lnTo>
                  <a:lnTo>
                    <a:pt x="1112894" y="17256"/>
                  </a:lnTo>
                  <a:lnTo>
                    <a:pt x="1064803" y="17988"/>
                  </a:lnTo>
                  <a:lnTo>
                    <a:pt x="1016365" y="19646"/>
                  </a:lnTo>
                  <a:lnTo>
                    <a:pt x="967696" y="21921"/>
                  </a:lnTo>
                  <a:lnTo>
                    <a:pt x="918872" y="24608"/>
                  </a:lnTo>
                  <a:lnTo>
                    <a:pt x="869945" y="27569"/>
                  </a:lnTo>
                  <a:lnTo>
                    <a:pt x="820949" y="30713"/>
                  </a:lnTo>
                  <a:lnTo>
                    <a:pt x="771907" y="33978"/>
                  </a:lnTo>
                  <a:lnTo>
                    <a:pt x="721665" y="37325"/>
                  </a:lnTo>
                  <a:lnTo>
                    <a:pt x="670624" y="40726"/>
                  </a:lnTo>
                  <a:lnTo>
                    <a:pt x="619048" y="44164"/>
                  </a:lnTo>
                  <a:lnTo>
                    <a:pt x="567117" y="48795"/>
                  </a:lnTo>
                  <a:lnTo>
                    <a:pt x="514949" y="54222"/>
                  </a:lnTo>
                  <a:lnTo>
                    <a:pt x="462622" y="60180"/>
                  </a:lnTo>
                  <a:lnTo>
                    <a:pt x="410190" y="66491"/>
                  </a:lnTo>
                  <a:lnTo>
                    <a:pt x="357688" y="73038"/>
                  </a:lnTo>
                  <a:lnTo>
                    <a:pt x="305140" y="79743"/>
                  </a:lnTo>
                  <a:lnTo>
                    <a:pt x="247880" y="87722"/>
                  </a:lnTo>
                  <a:lnTo>
                    <a:pt x="187480" y="96551"/>
                  </a:lnTo>
                  <a:lnTo>
                    <a:pt x="124987" y="105947"/>
                  </a:lnTo>
                  <a:lnTo>
                    <a:pt x="83325" y="112210"/>
                  </a:lnTo>
                  <a:lnTo>
                    <a:pt x="55550" y="116386"/>
                  </a:lnTo>
                  <a:lnTo>
                    <a:pt x="0" y="1247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484310" y="196797"/>
            <a:ext cx="2874282" cy="523894"/>
            <a:chOff x="484310" y="196797"/>
            <a:chExt cx="2874282" cy="523894"/>
          </a:xfrm>
        </p:grpSpPr>
        <p:sp>
          <p:nvSpPr>
            <p:cNvPr id="2" name="Freeform 1"/>
            <p:cNvSpPr/>
            <p:nvPr/>
          </p:nvSpPr>
          <p:spPr>
            <a:xfrm>
              <a:off x="684352" y="284269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5589" y="58617"/>
                  </a:lnTo>
                  <a:lnTo>
                    <a:pt x="16788" y="120026"/>
                  </a:lnTo>
                  <a:lnTo>
                    <a:pt x="20214" y="181550"/>
                  </a:lnTo>
                  <a:lnTo>
                    <a:pt x="20807" y="232387"/>
                  </a:lnTo>
                  <a:lnTo>
                    <a:pt x="20983" y="275136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84310" y="215479"/>
              <a:ext cx="374674" cy="205661"/>
            </a:xfrm>
            <a:custGeom>
              <a:avLst/>
              <a:gdLst/>
              <a:ahLst/>
              <a:cxnLst/>
              <a:rect l="0" t="0" r="0" b="0"/>
              <a:pathLst>
                <a:path w="374674" h="205661">
                  <a:moveTo>
                    <a:pt x="0" y="100375"/>
                  </a:moveTo>
                  <a:lnTo>
                    <a:pt x="9576" y="76329"/>
                  </a:lnTo>
                  <a:lnTo>
                    <a:pt x="27534" y="54906"/>
                  </a:lnTo>
                  <a:lnTo>
                    <a:pt x="54562" y="34910"/>
                  </a:lnTo>
                  <a:lnTo>
                    <a:pt x="105538" y="13260"/>
                  </a:lnTo>
                  <a:lnTo>
                    <a:pt x="166294" y="3506"/>
                  </a:lnTo>
                  <a:lnTo>
                    <a:pt x="188552" y="0"/>
                  </a:lnTo>
                  <a:lnTo>
                    <a:pt x="247619" y="4648"/>
                  </a:lnTo>
                  <a:lnTo>
                    <a:pt x="282769" y="10920"/>
                  </a:lnTo>
                  <a:lnTo>
                    <a:pt x="324918" y="31926"/>
                  </a:lnTo>
                  <a:lnTo>
                    <a:pt x="364333" y="65510"/>
                  </a:lnTo>
                  <a:lnTo>
                    <a:pt x="372496" y="85659"/>
                  </a:lnTo>
                  <a:lnTo>
                    <a:pt x="374673" y="97584"/>
                  </a:lnTo>
                  <a:lnTo>
                    <a:pt x="370852" y="120192"/>
                  </a:lnTo>
                  <a:lnTo>
                    <a:pt x="360186" y="140768"/>
                  </a:lnTo>
                  <a:lnTo>
                    <a:pt x="343747" y="157712"/>
                  </a:lnTo>
                  <a:lnTo>
                    <a:pt x="283946" y="192882"/>
                  </a:lnTo>
                  <a:lnTo>
                    <a:pt x="246999" y="201874"/>
                  </a:lnTo>
                  <a:lnTo>
                    <a:pt x="191177" y="205162"/>
                  </a:lnTo>
                  <a:lnTo>
                    <a:pt x="178985" y="2056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07927" y="406669"/>
              <a:ext cx="118581" cy="144385"/>
            </a:xfrm>
            <a:custGeom>
              <a:avLst/>
              <a:gdLst/>
              <a:ahLst/>
              <a:cxnLst/>
              <a:rect l="0" t="0" r="0" b="0"/>
              <a:pathLst>
                <a:path w="118581" h="144385">
                  <a:moveTo>
                    <a:pt x="13295" y="98698"/>
                  </a:moveTo>
                  <a:lnTo>
                    <a:pt x="28914" y="144384"/>
                  </a:lnTo>
                  <a:lnTo>
                    <a:pt x="26866" y="133821"/>
                  </a:lnTo>
                  <a:lnTo>
                    <a:pt x="372" y="86093"/>
                  </a:lnTo>
                  <a:lnTo>
                    <a:pt x="0" y="76257"/>
                  </a:lnTo>
                  <a:lnTo>
                    <a:pt x="5827" y="55969"/>
                  </a:lnTo>
                  <a:lnTo>
                    <a:pt x="22261" y="30406"/>
                  </a:lnTo>
                  <a:lnTo>
                    <a:pt x="38337" y="18433"/>
                  </a:lnTo>
                  <a:lnTo>
                    <a:pt x="77253" y="1215"/>
                  </a:lnTo>
                  <a:lnTo>
                    <a:pt x="94753" y="0"/>
                  </a:lnTo>
                  <a:lnTo>
                    <a:pt x="118580" y="39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64246" y="421139"/>
              <a:ext cx="136468" cy="130958"/>
            </a:xfrm>
            <a:custGeom>
              <a:avLst/>
              <a:gdLst/>
              <a:ahLst/>
              <a:cxnLst/>
              <a:rect l="0" t="0" r="0" b="0"/>
              <a:pathLst>
                <a:path w="136468" h="130958">
                  <a:moveTo>
                    <a:pt x="109660" y="31586"/>
                  </a:moveTo>
                  <a:lnTo>
                    <a:pt x="91679" y="15945"/>
                  </a:lnTo>
                  <a:lnTo>
                    <a:pt x="74763" y="7867"/>
                  </a:lnTo>
                  <a:lnTo>
                    <a:pt x="55546" y="6616"/>
                  </a:lnTo>
                  <a:lnTo>
                    <a:pt x="35307" y="11130"/>
                  </a:lnTo>
                  <a:lnTo>
                    <a:pt x="14613" y="20934"/>
                  </a:lnTo>
                  <a:lnTo>
                    <a:pt x="7691" y="29164"/>
                  </a:lnTo>
                  <a:lnTo>
                    <a:pt x="0" y="50787"/>
                  </a:lnTo>
                  <a:lnTo>
                    <a:pt x="1259" y="83678"/>
                  </a:lnTo>
                  <a:lnTo>
                    <a:pt x="9041" y="115651"/>
                  </a:lnTo>
                  <a:lnTo>
                    <a:pt x="15675" y="122724"/>
                  </a:lnTo>
                  <a:lnTo>
                    <a:pt x="35524" y="130584"/>
                  </a:lnTo>
                  <a:lnTo>
                    <a:pt x="56823" y="130957"/>
                  </a:lnTo>
                  <a:lnTo>
                    <a:pt x="77988" y="126054"/>
                  </a:lnTo>
                  <a:lnTo>
                    <a:pt x="99093" y="116076"/>
                  </a:lnTo>
                  <a:lnTo>
                    <a:pt x="125117" y="91715"/>
                  </a:lnTo>
                  <a:lnTo>
                    <a:pt x="134077" y="69228"/>
                  </a:lnTo>
                  <a:lnTo>
                    <a:pt x="136467" y="56681"/>
                  </a:lnTo>
                  <a:lnTo>
                    <a:pt x="132883" y="36500"/>
                  </a:lnTo>
                  <a:lnTo>
                    <a:pt x="128651" y="27843"/>
                  </a:lnTo>
                  <a:lnTo>
                    <a:pt x="114591" y="15105"/>
                  </a:lnTo>
                  <a:lnTo>
                    <a:pt x="8860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49557" y="365623"/>
              <a:ext cx="157984" cy="355068"/>
            </a:xfrm>
            <a:custGeom>
              <a:avLst/>
              <a:gdLst/>
              <a:ahLst/>
              <a:cxnLst/>
              <a:rect l="0" t="0" r="0" b="0"/>
              <a:pathLst>
                <a:path w="157984" h="355068">
                  <a:moveTo>
                    <a:pt x="29634" y="150273"/>
                  </a:moveTo>
                  <a:lnTo>
                    <a:pt x="32754" y="192965"/>
                  </a:lnTo>
                  <a:lnTo>
                    <a:pt x="54828" y="252341"/>
                  </a:lnTo>
                  <a:lnTo>
                    <a:pt x="66215" y="287360"/>
                  </a:lnTo>
                  <a:lnTo>
                    <a:pt x="76609" y="348725"/>
                  </a:lnTo>
                  <a:lnTo>
                    <a:pt x="76158" y="353934"/>
                  </a:lnTo>
                  <a:lnTo>
                    <a:pt x="73519" y="355067"/>
                  </a:lnTo>
                  <a:lnTo>
                    <a:pt x="69419" y="353483"/>
                  </a:lnTo>
                  <a:lnTo>
                    <a:pt x="61744" y="342364"/>
                  </a:lnTo>
                  <a:lnTo>
                    <a:pt x="43741" y="287050"/>
                  </a:lnTo>
                  <a:lnTo>
                    <a:pt x="29648" y="225687"/>
                  </a:lnTo>
                  <a:lnTo>
                    <a:pt x="21188" y="168159"/>
                  </a:lnTo>
                  <a:lnTo>
                    <a:pt x="11112" y="112905"/>
                  </a:lnTo>
                  <a:lnTo>
                    <a:pt x="0" y="50552"/>
                  </a:lnTo>
                  <a:lnTo>
                    <a:pt x="5155" y="29523"/>
                  </a:lnTo>
                  <a:lnTo>
                    <a:pt x="9805" y="20640"/>
                  </a:lnTo>
                  <a:lnTo>
                    <a:pt x="24331" y="7651"/>
                  </a:lnTo>
                  <a:lnTo>
                    <a:pt x="33118" y="2549"/>
                  </a:lnTo>
                  <a:lnTo>
                    <a:pt x="52239" y="0"/>
                  </a:lnTo>
                  <a:lnTo>
                    <a:pt x="72436" y="3936"/>
                  </a:lnTo>
                  <a:lnTo>
                    <a:pt x="102368" y="19306"/>
                  </a:lnTo>
                  <a:lnTo>
                    <a:pt x="126574" y="39848"/>
                  </a:lnTo>
                  <a:lnTo>
                    <a:pt x="147394" y="67642"/>
                  </a:lnTo>
                  <a:lnTo>
                    <a:pt x="157231" y="87812"/>
                  </a:lnTo>
                  <a:lnTo>
                    <a:pt x="157983" y="98103"/>
                  </a:lnTo>
                  <a:lnTo>
                    <a:pt x="152579" y="118898"/>
                  </a:lnTo>
                  <a:lnTo>
                    <a:pt x="145522" y="127016"/>
                  </a:lnTo>
                  <a:lnTo>
                    <a:pt x="125204" y="139157"/>
                  </a:lnTo>
                  <a:lnTo>
                    <a:pt x="72881" y="148809"/>
                  </a:lnTo>
                  <a:lnTo>
                    <a:pt x="61220" y="1502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23518" y="392675"/>
              <a:ext cx="140624" cy="118894"/>
            </a:xfrm>
            <a:custGeom>
              <a:avLst/>
              <a:gdLst/>
              <a:ahLst/>
              <a:cxnLst/>
              <a:rect l="0" t="0" r="0" b="0"/>
              <a:pathLst>
                <a:path w="140624" h="118894">
                  <a:moveTo>
                    <a:pt x="118886" y="17936"/>
                  </a:moveTo>
                  <a:lnTo>
                    <a:pt x="107707" y="6758"/>
                  </a:lnTo>
                  <a:lnTo>
                    <a:pt x="89741" y="1269"/>
                  </a:lnTo>
                  <a:lnTo>
                    <a:pt x="67328" y="0"/>
                  </a:lnTo>
                  <a:lnTo>
                    <a:pt x="45668" y="3335"/>
                  </a:lnTo>
                  <a:lnTo>
                    <a:pt x="27463" y="14956"/>
                  </a:lnTo>
                  <a:lnTo>
                    <a:pt x="12743" y="31819"/>
                  </a:lnTo>
                  <a:lnTo>
                    <a:pt x="2301" y="51013"/>
                  </a:lnTo>
                  <a:lnTo>
                    <a:pt x="0" y="71241"/>
                  </a:lnTo>
                  <a:lnTo>
                    <a:pt x="1024" y="81549"/>
                  </a:lnTo>
                  <a:lnTo>
                    <a:pt x="11521" y="99241"/>
                  </a:lnTo>
                  <a:lnTo>
                    <a:pt x="19233" y="107234"/>
                  </a:lnTo>
                  <a:lnTo>
                    <a:pt x="40280" y="116116"/>
                  </a:lnTo>
                  <a:lnTo>
                    <a:pt x="64063" y="118893"/>
                  </a:lnTo>
                  <a:lnTo>
                    <a:pt x="86331" y="116228"/>
                  </a:lnTo>
                  <a:lnTo>
                    <a:pt x="118599" y="102562"/>
                  </a:lnTo>
                  <a:lnTo>
                    <a:pt x="133576" y="87133"/>
                  </a:lnTo>
                  <a:lnTo>
                    <a:pt x="139208" y="78105"/>
                  </a:lnTo>
                  <a:lnTo>
                    <a:pt x="140623" y="69747"/>
                  </a:lnTo>
                  <a:lnTo>
                    <a:pt x="139226" y="61835"/>
                  </a:lnTo>
                  <a:lnTo>
                    <a:pt x="131435" y="46805"/>
                  </a:lnTo>
                  <a:lnTo>
                    <a:pt x="115065" y="27530"/>
                  </a:lnTo>
                  <a:lnTo>
                    <a:pt x="97829" y="179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37160" y="389554"/>
              <a:ext cx="126343" cy="129048"/>
            </a:xfrm>
            <a:custGeom>
              <a:avLst/>
              <a:gdLst/>
              <a:ahLst/>
              <a:cxnLst/>
              <a:rect l="0" t="0" r="0" b="0"/>
              <a:pathLst>
                <a:path w="126343" h="129048">
                  <a:moveTo>
                    <a:pt x="0" y="52642"/>
                  </a:moveTo>
                  <a:lnTo>
                    <a:pt x="35917" y="106517"/>
                  </a:lnTo>
                  <a:lnTo>
                    <a:pt x="51716" y="129047"/>
                  </a:lnTo>
                  <a:lnTo>
                    <a:pt x="47942" y="118965"/>
                  </a:lnTo>
                  <a:lnTo>
                    <a:pt x="28794" y="88837"/>
                  </a:lnTo>
                  <a:lnTo>
                    <a:pt x="24496" y="65999"/>
                  </a:lnTo>
                  <a:lnTo>
                    <a:pt x="28825" y="46490"/>
                  </a:lnTo>
                  <a:lnTo>
                    <a:pt x="33254" y="38013"/>
                  </a:lnTo>
                  <a:lnTo>
                    <a:pt x="47535" y="25473"/>
                  </a:lnTo>
                  <a:lnTo>
                    <a:pt x="85299" y="789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79749" y="200041"/>
              <a:ext cx="20625" cy="336913"/>
            </a:xfrm>
            <a:custGeom>
              <a:avLst/>
              <a:gdLst/>
              <a:ahLst/>
              <a:cxnLst/>
              <a:rect l="0" t="0" r="0" b="0"/>
              <a:pathLst>
                <a:path w="20625" h="336913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5284" y="150440"/>
                  </a:lnTo>
                  <a:lnTo>
                    <a:pt x="8670" y="205882"/>
                  </a:lnTo>
                  <a:lnTo>
                    <a:pt x="10983" y="268612"/>
                  </a:lnTo>
                  <a:lnTo>
                    <a:pt x="18373" y="316705"/>
                  </a:lnTo>
                  <a:lnTo>
                    <a:pt x="20624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84559" y="305326"/>
              <a:ext cx="200043" cy="10529"/>
            </a:xfrm>
            <a:custGeom>
              <a:avLst/>
              <a:gdLst/>
              <a:ahLst/>
              <a:cxnLst/>
              <a:rect l="0" t="0" r="0" b="0"/>
              <a:pathLst>
                <a:path w="200043" h="10529">
                  <a:moveTo>
                    <a:pt x="200042" y="0"/>
                  </a:moveTo>
                  <a:lnTo>
                    <a:pt x="141425" y="0"/>
                  </a:lnTo>
                  <a:lnTo>
                    <a:pt x="80015" y="0"/>
                  </a:lnTo>
                  <a:lnTo>
                    <a:pt x="27851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44753" y="410611"/>
              <a:ext cx="13548" cy="105286"/>
            </a:xfrm>
            <a:custGeom>
              <a:avLst/>
              <a:gdLst/>
              <a:ahLst/>
              <a:cxnLst/>
              <a:rect l="0" t="0" r="0" b="0"/>
              <a:pathLst>
                <a:path w="13548" h="105286">
                  <a:moveTo>
                    <a:pt x="13547" y="0"/>
                  </a:moveTo>
                  <a:lnTo>
                    <a:pt x="2369" y="16768"/>
                  </a:lnTo>
                  <a:lnTo>
                    <a:pt x="0" y="37478"/>
                  </a:lnTo>
                  <a:lnTo>
                    <a:pt x="2124" y="72326"/>
                  </a:lnTo>
                  <a:lnTo>
                    <a:pt x="3019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26715" y="31585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035226" y="357968"/>
              <a:ext cx="119742" cy="137248"/>
            </a:xfrm>
            <a:custGeom>
              <a:avLst/>
              <a:gdLst/>
              <a:ahLst/>
              <a:cxnLst/>
              <a:rect l="0" t="0" r="0" b="0"/>
              <a:pathLst>
                <a:path w="119742" h="137248">
                  <a:moveTo>
                    <a:pt x="91530" y="21057"/>
                  </a:moveTo>
                  <a:lnTo>
                    <a:pt x="80352" y="9879"/>
                  </a:lnTo>
                  <a:lnTo>
                    <a:pt x="73550" y="7756"/>
                  </a:lnTo>
                  <a:lnTo>
                    <a:pt x="47208" y="10357"/>
                  </a:lnTo>
                  <a:lnTo>
                    <a:pt x="27378" y="15522"/>
                  </a:lnTo>
                  <a:lnTo>
                    <a:pt x="19516" y="20877"/>
                  </a:lnTo>
                  <a:lnTo>
                    <a:pt x="7661" y="36185"/>
                  </a:lnTo>
                  <a:lnTo>
                    <a:pt x="0" y="75712"/>
                  </a:lnTo>
                  <a:lnTo>
                    <a:pt x="4447" y="98381"/>
                  </a:lnTo>
                  <a:lnTo>
                    <a:pt x="20104" y="124297"/>
                  </a:lnTo>
                  <a:lnTo>
                    <a:pt x="26365" y="131998"/>
                  </a:lnTo>
                  <a:lnTo>
                    <a:pt x="35219" y="135962"/>
                  </a:lnTo>
                  <a:lnTo>
                    <a:pt x="57534" y="137247"/>
                  </a:lnTo>
                  <a:lnTo>
                    <a:pt x="90816" y="125804"/>
                  </a:lnTo>
                  <a:lnTo>
                    <a:pt x="106031" y="110895"/>
                  </a:lnTo>
                  <a:lnTo>
                    <a:pt x="111726" y="102006"/>
                  </a:lnTo>
                  <a:lnTo>
                    <a:pt x="119741" y="67139"/>
                  </a:lnTo>
                  <a:lnTo>
                    <a:pt x="115377" y="43878"/>
                  </a:lnTo>
                  <a:lnTo>
                    <a:pt x="105638" y="24181"/>
                  </a:lnTo>
                  <a:lnTo>
                    <a:pt x="8100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225975" y="354966"/>
              <a:ext cx="174523" cy="139874"/>
            </a:xfrm>
            <a:custGeom>
              <a:avLst/>
              <a:gdLst/>
              <a:ahLst/>
              <a:cxnLst/>
              <a:rect l="0" t="0" r="0" b="0"/>
              <a:pathLst>
                <a:path w="174523" h="139874">
                  <a:moveTo>
                    <a:pt x="6066" y="45116"/>
                  </a:moveTo>
                  <a:lnTo>
                    <a:pt x="0" y="77568"/>
                  </a:lnTo>
                  <a:lnTo>
                    <a:pt x="2590" y="98144"/>
                  </a:lnTo>
                  <a:lnTo>
                    <a:pt x="16215" y="129459"/>
                  </a:lnTo>
                  <a:lnTo>
                    <a:pt x="18681" y="131760"/>
                  </a:lnTo>
                  <a:lnTo>
                    <a:pt x="19155" y="128615"/>
                  </a:lnTo>
                  <a:lnTo>
                    <a:pt x="10866" y="71277"/>
                  </a:lnTo>
                  <a:lnTo>
                    <a:pt x="13269" y="47385"/>
                  </a:lnTo>
                  <a:lnTo>
                    <a:pt x="21356" y="28187"/>
                  </a:lnTo>
                  <a:lnTo>
                    <a:pt x="26788" y="19792"/>
                  </a:lnTo>
                  <a:lnTo>
                    <a:pt x="42182" y="7345"/>
                  </a:lnTo>
                  <a:lnTo>
                    <a:pt x="51200" y="2388"/>
                  </a:lnTo>
                  <a:lnTo>
                    <a:pt x="70579" y="0"/>
                  </a:lnTo>
                  <a:lnTo>
                    <a:pt x="90891" y="4008"/>
                  </a:lnTo>
                  <a:lnTo>
                    <a:pt x="120886" y="19418"/>
                  </a:lnTo>
                  <a:lnTo>
                    <a:pt x="137426" y="32135"/>
                  </a:lnTo>
                  <a:lnTo>
                    <a:pt x="146336" y="51825"/>
                  </a:lnTo>
                  <a:lnTo>
                    <a:pt x="160932" y="106615"/>
                  </a:lnTo>
                  <a:lnTo>
                    <a:pt x="174522" y="1398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26839" y="402228"/>
              <a:ext cx="94757" cy="8384"/>
            </a:xfrm>
            <a:custGeom>
              <a:avLst/>
              <a:gdLst/>
              <a:ahLst/>
              <a:cxnLst/>
              <a:rect l="0" t="0" r="0" b="0"/>
              <a:pathLst>
                <a:path w="94757" h="8384">
                  <a:moveTo>
                    <a:pt x="94756" y="8383"/>
                  </a:moveTo>
                  <a:lnTo>
                    <a:pt x="57279" y="50"/>
                  </a:lnTo>
                  <a:lnTo>
                    <a:pt x="34816" y="0"/>
                  </a:lnTo>
                  <a:lnTo>
                    <a:pt x="0" y="8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73823" y="536953"/>
              <a:ext cx="1758260" cy="42115"/>
            </a:xfrm>
            <a:custGeom>
              <a:avLst/>
              <a:gdLst/>
              <a:ahLst/>
              <a:cxnLst/>
              <a:rect l="0" t="0" r="0" b="0"/>
              <a:pathLst>
                <a:path w="1758260" h="42115">
                  <a:moveTo>
                    <a:pt x="1758259" y="10528"/>
                  </a:moveTo>
                  <a:lnTo>
                    <a:pt x="1699643" y="4939"/>
                  </a:lnTo>
                  <a:lnTo>
                    <a:pt x="1638233" y="976"/>
                  </a:lnTo>
                  <a:lnTo>
                    <a:pt x="1579829" y="193"/>
                  </a:lnTo>
                  <a:lnTo>
                    <a:pt x="1523233" y="38"/>
                  </a:lnTo>
                  <a:lnTo>
                    <a:pt x="1459757" y="7"/>
                  </a:lnTo>
                  <a:lnTo>
                    <a:pt x="1400945" y="1"/>
                  </a:lnTo>
                  <a:lnTo>
                    <a:pt x="1344268" y="0"/>
                  </a:lnTo>
                  <a:lnTo>
                    <a:pt x="1288012" y="0"/>
                  </a:lnTo>
                  <a:lnTo>
                    <a:pt x="1231840" y="0"/>
                  </a:lnTo>
                  <a:lnTo>
                    <a:pt x="1175684" y="0"/>
                  </a:lnTo>
                  <a:lnTo>
                    <a:pt x="1118361" y="0"/>
                  </a:lnTo>
                  <a:lnTo>
                    <a:pt x="1055045" y="3119"/>
                  </a:lnTo>
                  <a:lnTo>
                    <a:pt x="997132" y="9065"/>
                  </a:lnTo>
                  <a:lnTo>
                    <a:pt x="939462" y="10239"/>
                  </a:lnTo>
                  <a:lnTo>
                    <a:pt x="876078" y="10471"/>
                  </a:lnTo>
                  <a:lnTo>
                    <a:pt x="818151" y="10517"/>
                  </a:lnTo>
                  <a:lnTo>
                    <a:pt x="770140" y="16114"/>
                  </a:lnTo>
                  <a:lnTo>
                    <a:pt x="718870" y="19592"/>
                  </a:lnTo>
                  <a:lnTo>
                    <a:pt x="666634" y="20623"/>
                  </a:lnTo>
                  <a:lnTo>
                    <a:pt x="614112" y="20928"/>
                  </a:lnTo>
                  <a:lnTo>
                    <a:pt x="561505" y="21019"/>
                  </a:lnTo>
                  <a:lnTo>
                    <a:pt x="499733" y="21049"/>
                  </a:lnTo>
                  <a:lnTo>
                    <a:pt x="442471" y="21055"/>
                  </a:lnTo>
                  <a:lnTo>
                    <a:pt x="386099" y="21057"/>
                  </a:lnTo>
                  <a:lnTo>
                    <a:pt x="329904" y="22227"/>
                  </a:lnTo>
                  <a:lnTo>
                    <a:pt x="270624" y="29390"/>
                  </a:lnTo>
                  <a:lnTo>
                    <a:pt x="208525" y="31152"/>
                  </a:lnTo>
                  <a:lnTo>
                    <a:pt x="157264" y="38735"/>
                  </a:lnTo>
                  <a:lnTo>
                    <a:pt x="96359" y="41447"/>
                  </a:lnTo>
                  <a:lnTo>
                    <a:pt x="38921" y="4198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88755" y="196797"/>
              <a:ext cx="238209" cy="350685"/>
            </a:xfrm>
            <a:custGeom>
              <a:avLst/>
              <a:gdLst/>
              <a:ahLst/>
              <a:cxnLst/>
              <a:rect l="0" t="0" r="0" b="0"/>
              <a:pathLst>
                <a:path w="238209" h="350685">
                  <a:moveTo>
                    <a:pt x="17110" y="350684"/>
                  </a:moveTo>
                  <a:lnTo>
                    <a:pt x="9874" y="323128"/>
                  </a:lnTo>
                  <a:lnTo>
                    <a:pt x="4112" y="270025"/>
                  </a:lnTo>
                  <a:lnTo>
                    <a:pt x="805" y="246986"/>
                  </a:lnTo>
                  <a:lnTo>
                    <a:pt x="0" y="187377"/>
                  </a:lnTo>
                  <a:lnTo>
                    <a:pt x="5238" y="132726"/>
                  </a:lnTo>
                  <a:lnTo>
                    <a:pt x="14418" y="73751"/>
                  </a:lnTo>
                  <a:lnTo>
                    <a:pt x="22167" y="17301"/>
                  </a:lnTo>
                  <a:lnTo>
                    <a:pt x="28670" y="9106"/>
                  </a:lnTo>
                  <a:lnTo>
                    <a:pt x="48374" y="0"/>
                  </a:lnTo>
                  <a:lnTo>
                    <a:pt x="56670" y="2251"/>
                  </a:lnTo>
                  <a:lnTo>
                    <a:pt x="63371" y="8431"/>
                  </a:lnTo>
                  <a:lnTo>
                    <a:pt x="110035" y="69990"/>
                  </a:lnTo>
                  <a:lnTo>
                    <a:pt x="145550" y="129840"/>
                  </a:lnTo>
                  <a:lnTo>
                    <a:pt x="166657" y="182972"/>
                  </a:lnTo>
                  <a:lnTo>
                    <a:pt x="187420" y="238527"/>
                  </a:lnTo>
                  <a:lnTo>
                    <a:pt x="217858" y="297137"/>
                  </a:lnTo>
                  <a:lnTo>
                    <a:pt x="238208" y="340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905865" y="400082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10529"/>
                  </a:moveTo>
                  <a:lnTo>
                    <a:pt x="120368" y="10529"/>
                  </a:lnTo>
                  <a:lnTo>
                    <a:pt x="66194" y="10529"/>
                  </a:lnTo>
                  <a:lnTo>
                    <a:pt x="27932" y="93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190135" y="377625"/>
              <a:ext cx="168457" cy="159329"/>
            </a:xfrm>
            <a:custGeom>
              <a:avLst/>
              <a:gdLst/>
              <a:ahLst/>
              <a:cxnLst/>
              <a:rect l="0" t="0" r="0" b="0"/>
              <a:pathLst>
                <a:path w="168457" h="159329">
                  <a:moveTo>
                    <a:pt x="0" y="43514"/>
                  </a:moveTo>
                  <a:lnTo>
                    <a:pt x="17958" y="97389"/>
                  </a:lnTo>
                  <a:lnTo>
                    <a:pt x="25858" y="121089"/>
                  </a:lnTo>
                  <a:lnTo>
                    <a:pt x="22999" y="107833"/>
                  </a:lnTo>
                  <a:lnTo>
                    <a:pt x="21312" y="48836"/>
                  </a:lnTo>
                  <a:lnTo>
                    <a:pt x="27409" y="27942"/>
                  </a:lnTo>
                  <a:lnTo>
                    <a:pt x="32311" y="19095"/>
                  </a:lnTo>
                  <a:lnTo>
                    <a:pt x="47116" y="6145"/>
                  </a:lnTo>
                  <a:lnTo>
                    <a:pt x="55977" y="1054"/>
                  </a:lnTo>
                  <a:lnTo>
                    <a:pt x="65394" y="0"/>
                  </a:lnTo>
                  <a:lnTo>
                    <a:pt x="85216" y="5067"/>
                  </a:lnTo>
                  <a:lnTo>
                    <a:pt x="102605" y="18238"/>
                  </a:lnTo>
                  <a:lnTo>
                    <a:pt x="138857" y="58167"/>
                  </a:lnTo>
                  <a:lnTo>
                    <a:pt x="160774" y="107228"/>
                  </a:lnTo>
                  <a:lnTo>
                    <a:pt x="168456" y="1593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3720543" y="63170"/>
            <a:ext cx="4274725" cy="672972"/>
            <a:chOff x="3720543" y="63170"/>
            <a:chExt cx="4274725" cy="672972"/>
          </a:xfrm>
        </p:grpSpPr>
        <p:sp>
          <p:nvSpPr>
            <p:cNvPr id="21" name="Freeform 20"/>
            <p:cNvSpPr/>
            <p:nvPr/>
          </p:nvSpPr>
          <p:spPr>
            <a:xfrm>
              <a:off x="3720543" y="273064"/>
              <a:ext cx="172477" cy="211247"/>
            </a:xfrm>
            <a:custGeom>
              <a:avLst/>
              <a:gdLst/>
              <a:ahLst/>
              <a:cxnLst/>
              <a:rect l="0" t="0" r="0" b="0"/>
              <a:pathLst>
                <a:path w="172477" h="211247">
                  <a:moveTo>
                    <a:pt x="38130" y="74376"/>
                  </a:moveTo>
                  <a:lnTo>
                    <a:pt x="82093" y="89030"/>
                  </a:lnTo>
                  <a:lnTo>
                    <a:pt x="102123" y="89468"/>
                  </a:lnTo>
                  <a:lnTo>
                    <a:pt x="122723" y="84593"/>
                  </a:lnTo>
                  <a:lnTo>
                    <a:pt x="143577" y="74627"/>
                  </a:lnTo>
                  <a:lnTo>
                    <a:pt x="169459" y="50274"/>
                  </a:lnTo>
                  <a:lnTo>
                    <a:pt x="172476" y="41930"/>
                  </a:lnTo>
                  <a:lnTo>
                    <a:pt x="172148" y="34028"/>
                  </a:lnTo>
                  <a:lnTo>
                    <a:pt x="169590" y="26420"/>
                  </a:lnTo>
                  <a:lnTo>
                    <a:pt x="157388" y="11728"/>
                  </a:lnTo>
                  <a:lnTo>
                    <a:pt x="149221" y="4535"/>
                  </a:lnTo>
                  <a:lnTo>
                    <a:pt x="139097" y="909"/>
                  </a:lnTo>
                  <a:lnTo>
                    <a:pt x="115370" y="0"/>
                  </a:lnTo>
                  <a:lnTo>
                    <a:pt x="81293" y="6065"/>
                  </a:lnTo>
                  <a:lnTo>
                    <a:pt x="54559" y="20860"/>
                  </a:lnTo>
                  <a:lnTo>
                    <a:pt x="17388" y="56786"/>
                  </a:lnTo>
                  <a:lnTo>
                    <a:pt x="10264" y="66159"/>
                  </a:lnTo>
                  <a:lnTo>
                    <a:pt x="2349" y="89051"/>
                  </a:lnTo>
                  <a:lnTo>
                    <a:pt x="0" y="113654"/>
                  </a:lnTo>
                  <a:lnTo>
                    <a:pt x="2856" y="136286"/>
                  </a:lnTo>
                  <a:lnTo>
                    <a:pt x="11145" y="154924"/>
                  </a:lnTo>
                  <a:lnTo>
                    <a:pt x="35530" y="185953"/>
                  </a:lnTo>
                  <a:lnTo>
                    <a:pt x="61536" y="201932"/>
                  </a:lnTo>
                  <a:lnTo>
                    <a:pt x="122358" y="2112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954788" y="311531"/>
              <a:ext cx="267140" cy="424611"/>
            </a:xfrm>
            <a:custGeom>
              <a:avLst/>
              <a:gdLst/>
              <a:ahLst/>
              <a:cxnLst/>
              <a:rect l="0" t="0" r="0" b="0"/>
              <a:pathLst>
                <a:path w="267140" h="424611">
                  <a:moveTo>
                    <a:pt x="140797" y="99080"/>
                  </a:moveTo>
                  <a:lnTo>
                    <a:pt x="137678" y="56388"/>
                  </a:lnTo>
                  <a:lnTo>
                    <a:pt x="126225" y="25209"/>
                  </a:lnTo>
                  <a:lnTo>
                    <a:pt x="120554" y="14738"/>
                  </a:lnTo>
                  <a:lnTo>
                    <a:pt x="112093" y="7757"/>
                  </a:lnTo>
                  <a:lnTo>
                    <a:pt x="90215" y="0"/>
                  </a:lnTo>
                  <a:lnTo>
                    <a:pt x="68014" y="2792"/>
                  </a:lnTo>
                  <a:lnTo>
                    <a:pt x="38903" y="17518"/>
                  </a:lnTo>
                  <a:lnTo>
                    <a:pt x="24151" y="31245"/>
                  </a:lnTo>
                  <a:lnTo>
                    <a:pt x="1232" y="78795"/>
                  </a:lnTo>
                  <a:lnTo>
                    <a:pt x="0" y="99423"/>
                  </a:lnTo>
                  <a:lnTo>
                    <a:pt x="4521" y="120289"/>
                  </a:lnTo>
                  <a:lnTo>
                    <a:pt x="14329" y="141262"/>
                  </a:lnTo>
                  <a:lnTo>
                    <a:pt x="29607" y="156042"/>
                  </a:lnTo>
                  <a:lnTo>
                    <a:pt x="38594" y="161621"/>
                  </a:lnTo>
                  <a:lnTo>
                    <a:pt x="48095" y="163001"/>
                  </a:lnTo>
                  <a:lnTo>
                    <a:pt x="68011" y="158295"/>
                  </a:lnTo>
                  <a:lnTo>
                    <a:pt x="98954" y="142491"/>
                  </a:lnTo>
                  <a:lnTo>
                    <a:pt x="113622" y="126563"/>
                  </a:lnTo>
                  <a:lnTo>
                    <a:pt x="119171" y="117402"/>
                  </a:lnTo>
                  <a:lnTo>
                    <a:pt x="125210" y="113634"/>
                  </a:lnTo>
                  <a:lnTo>
                    <a:pt x="131575" y="113462"/>
                  </a:lnTo>
                  <a:lnTo>
                    <a:pt x="138159" y="115687"/>
                  </a:lnTo>
                  <a:lnTo>
                    <a:pt x="142548" y="123019"/>
                  </a:lnTo>
                  <a:lnTo>
                    <a:pt x="152711" y="173695"/>
                  </a:lnTo>
                  <a:lnTo>
                    <a:pt x="160048" y="234702"/>
                  </a:lnTo>
                  <a:lnTo>
                    <a:pt x="161319" y="285753"/>
                  </a:lnTo>
                  <a:lnTo>
                    <a:pt x="168984" y="347000"/>
                  </a:lnTo>
                  <a:lnTo>
                    <a:pt x="171712" y="404159"/>
                  </a:lnTo>
                  <a:lnTo>
                    <a:pt x="170915" y="424183"/>
                  </a:lnTo>
                  <a:lnTo>
                    <a:pt x="169064" y="424610"/>
                  </a:lnTo>
                  <a:lnTo>
                    <a:pt x="166661" y="421385"/>
                  </a:lnTo>
                  <a:lnTo>
                    <a:pt x="167110" y="408443"/>
                  </a:lnTo>
                  <a:lnTo>
                    <a:pt x="176931" y="365949"/>
                  </a:lnTo>
                  <a:lnTo>
                    <a:pt x="189612" y="345980"/>
                  </a:lnTo>
                  <a:lnTo>
                    <a:pt x="206946" y="330476"/>
                  </a:lnTo>
                  <a:lnTo>
                    <a:pt x="235266" y="316341"/>
                  </a:lnTo>
                  <a:lnTo>
                    <a:pt x="267139" y="3096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90342" y="315854"/>
              <a:ext cx="168457" cy="139910"/>
            </a:xfrm>
            <a:custGeom>
              <a:avLst/>
              <a:gdLst/>
              <a:ahLst/>
              <a:cxnLst/>
              <a:rect l="0" t="0" r="0" b="0"/>
              <a:pathLst>
                <a:path w="168457" h="139910">
                  <a:moveTo>
                    <a:pt x="0" y="0"/>
                  </a:moveTo>
                  <a:lnTo>
                    <a:pt x="5589" y="58617"/>
                  </a:lnTo>
                  <a:lnTo>
                    <a:pt x="19128" y="103216"/>
                  </a:lnTo>
                  <a:lnTo>
                    <a:pt x="30338" y="120353"/>
                  </a:lnTo>
                  <a:lnTo>
                    <a:pt x="46238" y="132649"/>
                  </a:lnTo>
                  <a:lnTo>
                    <a:pt x="55392" y="137566"/>
                  </a:lnTo>
                  <a:lnTo>
                    <a:pt x="74921" y="139909"/>
                  </a:lnTo>
                  <a:lnTo>
                    <a:pt x="94129" y="135882"/>
                  </a:lnTo>
                  <a:lnTo>
                    <a:pt x="110466" y="126293"/>
                  </a:lnTo>
                  <a:lnTo>
                    <a:pt x="154256" y="72771"/>
                  </a:lnTo>
                  <a:lnTo>
                    <a:pt x="162145" y="49111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14292" y="313727"/>
              <a:ext cx="197191" cy="160056"/>
            </a:xfrm>
            <a:custGeom>
              <a:avLst/>
              <a:gdLst/>
              <a:ahLst/>
              <a:cxnLst/>
              <a:rect l="0" t="0" r="0" b="0"/>
              <a:pathLst>
                <a:path w="197191" h="160056">
                  <a:moveTo>
                    <a:pt x="102433" y="117941"/>
                  </a:moveTo>
                  <a:lnTo>
                    <a:pt x="109669" y="90385"/>
                  </a:lnTo>
                  <a:lnTo>
                    <a:pt x="109646" y="49595"/>
                  </a:lnTo>
                  <a:lnTo>
                    <a:pt x="101349" y="25564"/>
                  </a:lnTo>
                  <a:lnTo>
                    <a:pt x="86744" y="9424"/>
                  </a:lnTo>
                  <a:lnTo>
                    <a:pt x="77936" y="3482"/>
                  </a:lnTo>
                  <a:lnTo>
                    <a:pt x="58790" y="0"/>
                  </a:lnTo>
                  <a:lnTo>
                    <a:pt x="48771" y="709"/>
                  </a:lnTo>
                  <a:lnTo>
                    <a:pt x="31400" y="7736"/>
                  </a:lnTo>
                  <a:lnTo>
                    <a:pt x="23492" y="12886"/>
                  </a:lnTo>
                  <a:lnTo>
                    <a:pt x="11586" y="27966"/>
                  </a:lnTo>
                  <a:lnTo>
                    <a:pt x="3565" y="47536"/>
                  </a:lnTo>
                  <a:lnTo>
                    <a:pt x="0" y="71832"/>
                  </a:lnTo>
                  <a:lnTo>
                    <a:pt x="4655" y="91989"/>
                  </a:lnTo>
                  <a:lnTo>
                    <a:pt x="26707" y="129582"/>
                  </a:lnTo>
                  <a:lnTo>
                    <a:pt x="35571" y="136230"/>
                  </a:lnTo>
                  <a:lnTo>
                    <a:pt x="57899" y="143617"/>
                  </a:lnTo>
                  <a:lnTo>
                    <a:pt x="68064" y="143247"/>
                  </a:lnTo>
                  <a:lnTo>
                    <a:pt x="85598" y="136597"/>
                  </a:lnTo>
                  <a:lnTo>
                    <a:pt x="108623" y="119699"/>
                  </a:lnTo>
                  <a:lnTo>
                    <a:pt x="124674" y="94285"/>
                  </a:lnTo>
                  <a:lnTo>
                    <a:pt x="128959" y="91642"/>
                  </a:lnTo>
                  <a:lnTo>
                    <a:pt x="132985" y="93389"/>
                  </a:lnTo>
                  <a:lnTo>
                    <a:pt x="189002" y="153348"/>
                  </a:lnTo>
                  <a:lnTo>
                    <a:pt x="197190" y="1600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653596" y="105284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0" y="0"/>
                  </a:moveTo>
                  <a:lnTo>
                    <a:pt x="0" y="54145"/>
                  </a:lnTo>
                  <a:lnTo>
                    <a:pt x="5589" y="109092"/>
                  </a:lnTo>
                  <a:lnTo>
                    <a:pt x="10722" y="172241"/>
                  </a:lnTo>
                  <a:lnTo>
                    <a:pt x="18669" y="234108"/>
                  </a:lnTo>
                  <a:lnTo>
                    <a:pt x="20585" y="296718"/>
                  </a:lnTo>
                  <a:lnTo>
                    <a:pt x="21057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795405" y="294797"/>
              <a:ext cx="16119" cy="105286"/>
            </a:xfrm>
            <a:custGeom>
              <a:avLst/>
              <a:gdLst/>
              <a:ahLst/>
              <a:cxnLst/>
              <a:rect l="0" t="0" r="0" b="0"/>
              <a:pathLst>
                <a:path w="16119" h="105286">
                  <a:moveTo>
                    <a:pt x="5589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6118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800994" y="17898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981438" y="126341"/>
              <a:ext cx="9070" cy="284271"/>
            </a:xfrm>
            <a:custGeom>
              <a:avLst/>
              <a:gdLst/>
              <a:ahLst/>
              <a:cxnLst/>
              <a:rect l="0" t="0" r="0" b="0"/>
              <a:pathLst>
                <a:path w="9070" h="284271">
                  <a:moveTo>
                    <a:pt x="9069" y="0"/>
                  </a:moveTo>
                  <a:lnTo>
                    <a:pt x="4" y="58617"/>
                  </a:lnTo>
                  <a:lnTo>
                    <a:pt x="0" y="120027"/>
                  </a:lnTo>
                  <a:lnTo>
                    <a:pt x="6931" y="178431"/>
                  </a:lnTo>
                  <a:lnTo>
                    <a:pt x="8647" y="235027"/>
                  </a:lnTo>
                  <a:lnTo>
                    <a:pt x="9069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937865" y="252683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98468" y="0"/>
                  </a:lnTo>
                  <a:lnTo>
                    <a:pt x="39337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095792" y="336911"/>
              <a:ext cx="52644" cy="52644"/>
            </a:xfrm>
            <a:custGeom>
              <a:avLst/>
              <a:gdLst/>
              <a:ahLst/>
              <a:cxnLst/>
              <a:rect l="0" t="0" r="0" b="0"/>
              <a:pathLst>
                <a:path w="52644" h="52644">
                  <a:moveTo>
                    <a:pt x="0" y="0"/>
                  </a:moveTo>
                  <a:lnTo>
                    <a:pt x="52643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064207" y="252683"/>
              <a:ext cx="168457" cy="421141"/>
            </a:xfrm>
            <a:custGeom>
              <a:avLst/>
              <a:gdLst/>
              <a:ahLst/>
              <a:cxnLst/>
              <a:rect l="0" t="0" r="0" b="0"/>
              <a:pathLst>
                <a:path w="168457" h="421141">
                  <a:moveTo>
                    <a:pt x="168456" y="0"/>
                  </a:moveTo>
                  <a:lnTo>
                    <a:pt x="149328" y="62281"/>
                  </a:lnTo>
                  <a:lnTo>
                    <a:pt x="125337" y="119451"/>
                  </a:lnTo>
                  <a:lnTo>
                    <a:pt x="103657" y="181133"/>
                  </a:lnTo>
                  <a:lnTo>
                    <a:pt x="80873" y="237208"/>
                  </a:lnTo>
                  <a:lnTo>
                    <a:pt x="60775" y="289532"/>
                  </a:lnTo>
                  <a:lnTo>
                    <a:pt x="34622" y="349910"/>
                  </a:lnTo>
                  <a:lnTo>
                    <a:pt x="11390" y="403311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589930" y="243618"/>
              <a:ext cx="192643" cy="142554"/>
            </a:xfrm>
            <a:custGeom>
              <a:avLst/>
              <a:gdLst/>
              <a:ahLst/>
              <a:cxnLst/>
              <a:rect l="0" t="0" r="0" b="0"/>
              <a:pathLst>
                <a:path w="192643" h="142554">
                  <a:moveTo>
                    <a:pt x="127044" y="9065"/>
                  </a:moveTo>
                  <a:lnTo>
                    <a:pt x="89566" y="732"/>
                  </a:lnTo>
                  <a:lnTo>
                    <a:pt x="77492" y="0"/>
                  </a:lnTo>
                  <a:lnTo>
                    <a:pt x="57838" y="5426"/>
                  </a:lnTo>
                  <a:lnTo>
                    <a:pt x="26156" y="27974"/>
                  </a:lnTo>
                  <a:lnTo>
                    <a:pt x="4475" y="48073"/>
                  </a:lnTo>
                  <a:lnTo>
                    <a:pt x="877" y="57297"/>
                  </a:lnTo>
                  <a:lnTo>
                    <a:pt x="0" y="80025"/>
                  </a:lnTo>
                  <a:lnTo>
                    <a:pt x="11672" y="113539"/>
                  </a:lnTo>
                  <a:lnTo>
                    <a:pt x="26634" y="128807"/>
                  </a:lnTo>
                  <a:lnTo>
                    <a:pt x="35538" y="134517"/>
                  </a:lnTo>
                  <a:lnTo>
                    <a:pt x="70425" y="142553"/>
                  </a:lnTo>
                  <a:lnTo>
                    <a:pt x="115730" y="136862"/>
                  </a:lnTo>
                  <a:lnTo>
                    <a:pt x="158474" y="121353"/>
                  </a:lnTo>
                  <a:lnTo>
                    <a:pt x="169054" y="115510"/>
                  </a:lnTo>
                  <a:lnTo>
                    <a:pt x="183929" y="99658"/>
                  </a:lnTo>
                  <a:lnTo>
                    <a:pt x="189534" y="90517"/>
                  </a:lnTo>
                  <a:lnTo>
                    <a:pt x="192642" y="71003"/>
                  </a:lnTo>
                  <a:lnTo>
                    <a:pt x="191833" y="60885"/>
                  </a:lnTo>
                  <a:lnTo>
                    <a:pt x="184695" y="43405"/>
                  </a:lnTo>
                  <a:lnTo>
                    <a:pt x="173724" y="29007"/>
                  </a:lnTo>
                  <a:lnTo>
                    <a:pt x="148101" y="90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848902" y="105284"/>
              <a:ext cx="78643" cy="284271"/>
            </a:xfrm>
            <a:custGeom>
              <a:avLst/>
              <a:gdLst/>
              <a:ahLst/>
              <a:cxnLst/>
              <a:rect l="0" t="0" r="0" b="0"/>
              <a:pathLst>
                <a:path w="78643" h="284271">
                  <a:moveTo>
                    <a:pt x="47056" y="284270"/>
                  </a:moveTo>
                  <a:lnTo>
                    <a:pt x="32402" y="225653"/>
                  </a:lnTo>
                  <a:lnTo>
                    <a:pt x="15389" y="165937"/>
                  </a:lnTo>
                  <a:lnTo>
                    <a:pt x="7006" y="106218"/>
                  </a:lnTo>
                  <a:lnTo>
                    <a:pt x="0" y="43624"/>
                  </a:lnTo>
                  <a:lnTo>
                    <a:pt x="5086" y="22898"/>
                  </a:lnTo>
                  <a:lnTo>
                    <a:pt x="15145" y="5888"/>
                  </a:lnTo>
                  <a:lnTo>
                    <a:pt x="22272" y="1586"/>
                  </a:lnTo>
                  <a:lnTo>
                    <a:pt x="786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811730" y="252683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99393" y="8334"/>
                  </a:lnTo>
                  <a:lnTo>
                    <a:pt x="36659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315495" y="119820"/>
              <a:ext cx="254288" cy="308408"/>
            </a:xfrm>
            <a:custGeom>
              <a:avLst/>
              <a:gdLst/>
              <a:ahLst/>
              <a:cxnLst/>
              <a:rect l="0" t="0" r="0" b="0"/>
              <a:pathLst>
                <a:path w="254288" h="308408">
                  <a:moveTo>
                    <a:pt x="12132" y="90749"/>
                  </a:moveTo>
                  <a:lnTo>
                    <a:pt x="953" y="79571"/>
                  </a:lnTo>
                  <a:lnTo>
                    <a:pt x="0" y="72769"/>
                  </a:lnTo>
                  <a:lnTo>
                    <a:pt x="5180" y="55852"/>
                  </a:lnTo>
                  <a:lnTo>
                    <a:pt x="34122" y="17538"/>
                  </a:lnTo>
                  <a:lnTo>
                    <a:pt x="40830" y="10356"/>
                  </a:lnTo>
                  <a:lnTo>
                    <a:pt x="60762" y="2377"/>
                  </a:lnTo>
                  <a:lnTo>
                    <a:pt x="84048" y="0"/>
                  </a:lnTo>
                  <a:lnTo>
                    <a:pt x="106095" y="2843"/>
                  </a:lnTo>
                  <a:lnTo>
                    <a:pt x="124473" y="11126"/>
                  </a:lnTo>
                  <a:lnTo>
                    <a:pt x="132650" y="16610"/>
                  </a:lnTo>
                  <a:lnTo>
                    <a:pt x="155335" y="46685"/>
                  </a:lnTo>
                  <a:lnTo>
                    <a:pt x="179573" y="101021"/>
                  </a:lnTo>
                  <a:lnTo>
                    <a:pt x="194425" y="143341"/>
                  </a:lnTo>
                  <a:lnTo>
                    <a:pt x="195316" y="164426"/>
                  </a:lnTo>
                  <a:lnTo>
                    <a:pt x="183264" y="218258"/>
                  </a:lnTo>
                  <a:lnTo>
                    <a:pt x="166775" y="267538"/>
                  </a:lnTo>
                  <a:lnTo>
                    <a:pt x="160851" y="278798"/>
                  </a:lnTo>
                  <a:lnTo>
                    <a:pt x="144909" y="294430"/>
                  </a:lnTo>
                  <a:lnTo>
                    <a:pt x="124956" y="304106"/>
                  </a:lnTo>
                  <a:lnTo>
                    <a:pt x="100490" y="308407"/>
                  </a:lnTo>
                  <a:lnTo>
                    <a:pt x="77139" y="304080"/>
                  </a:lnTo>
                  <a:lnTo>
                    <a:pt x="65998" y="299650"/>
                  </a:lnTo>
                  <a:lnTo>
                    <a:pt x="50500" y="285370"/>
                  </a:lnTo>
                  <a:lnTo>
                    <a:pt x="44729" y="276648"/>
                  </a:lnTo>
                  <a:lnTo>
                    <a:pt x="41437" y="254480"/>
                  </a:lnTo>
                  <a:lnTo>
                    <a:pt x="45044" y="231369"/>
                  </a:lnTo>
                  <a:lnTo>
                    <a:pt x="54446" y="213298"/>
                  </a:lnTo>
                  <a:lnTo>
                    <a:pt x="62568" y="207544"/>
                  </a:lnTo>
                  <a:lnTo>
                    <a:pt x="84070" y="201150"/>
                  </a:lnTo>
                  <a:lnTo>
                    <a:pt x="106106" y="204547"/>
                  </a:lnTo>
                  <a:lnTo>
                    <a:pt x="148848" y="225792"/>
                  </a:lnTo>
                  <a:lnTo>
                    <a:pt x="203095" y="260783"/>
                  </a:lnTo>
                  <a:lnTo>
                    <a:pt x="254287" y="2802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832995" y="252683"/>
              <a:ext cx="94757" cy="149816"/>
            </a:xfrm>
            <a:custGeom>
              <a:avLst/>
              <a:gdLst/>
              <a:ahLst/>
              <a:cxnLst/>
              <a:rect l="0" t="0" r="0" b="0"/>
              <a:pathLst>
                <a:path w="94757" h="149816">
                  <a:moveTo>
                    <a:pt x="0" y="63171"/>
                  </a:moveTo>
                  <a:lnTo>
                    <a:pt x="3119" y="105863"/>
                  </a:lnTo>
                  <a:lnTo>
                    <a:pt x="14572" y="137042"/>
                  </a:lnTo>
                  <a:lnTo>
                    <a:pt x="21684" y="149815"/>
                  </a:lnTo>
                  <a:lnTo>
                    <a:pt x="4580" y="102633"/>
                  </a:lnTo>
                  <a:lnTo>
                    <a:pt x="2036" y="77980"/>
                  </a:lnTo>
                  <a:lnTo>
                    <a:pt x="7144" y="54545"/>
                  </a:lnTo>
                  <a:lnTo>
                    <a:pt x="11781" y="43383"/>
                  </a:lnTo>
                  <a:lnTo>
                    <a:pt x="26293" y="27860"/>
                  </a:lnTo>
                  <a:lnTo>
                    <a:pt x="64204" y="8363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002802" y="273029"/>
              <a:ext cx="188163" cy="128448"/>
            </a:xfrm>
            <a:custGeom>
              <a:avLst/>
              <a:gdLst/>
              <a:ahLst/>
              <a:cxnLst/>
              <a:rect l="0" t="0" r="0" b="0"/>
              <a:pathLst>
                <a:path w="188163" h="128448">
                  <a:moveTo>
                    <a:pt x="93405" y="42825"/>
                  </a:moveTo>
                  <a:lnTo>
                    <a:pt x="64096" y="4452"/>
                  </a:lnTo>
                  <a:lnTo>
                    <a:pt x="56319" y="865"/>
                  </a:lnTo>
                  <a:lnTo>
                    <a:pt x="38317" y="0"/>
                  </a:lnTo>
                  <a:lnTo>
                    <a:pt x="21738" y="6634"/>
                  </a:lnTo>
                  <a:lnTo>
                    <a:pt x="14041" y="11679"/>
                  </a:lnTo>
                  <a:lnTo>
                    <a:pt x="8911" y="19722"/>
                  </a:lnTo>
                  <a:lnTo>
                    <a:pt x="1689" y="53397"/>
                  </a:lnTo>
                  <a:lnTo>
                    <a:pt x="0" y="79499"/>
                  </a:lnTo>
                  <a:lnTo>
                    <a:pt x="5488" y="100459"/>
                  </a:lnTo>
                  <a:lnTo>
                    <a:pt x="10228" y="109324"/>
                  </a:lnTo>
                  <a:lnTo>
                    <a:pt x="24851" y="122293"/>
                  </a:lnTo>
                  <a:lnTo>
                    <a:pt x="33664" y="127389"/>
                  </a:lnTo>
                  <a:lnTo>
                    <a:pt x="41880" y="128447"/>
                  </a:lnTo>
                  <a:lnTo>
                    <a:pt x="57246" y="123383"/>
                  </a:lnTo>
                  <a:lnTo>
                    <a:pt x="79052" y="107379"/>
                  </a:lnTo>
                  <a:lnTo>
                    <a:pt x="87025" y="88283"/>
                  </a:lnTo>
                  <a:lnTo>
                    <a:pt x="89152" y="76640"/>
                  </a:lnTo>
                  <a:lnTo>
                    <a:pt x="92909" y="72388"/>
                  </a:lnTo>
                  <a:lnTo>
                    <a:pt x="97753" y="73062"/>
                  </a:lnTo>
                  <a:lnTo>
                    <a:pt x="148382" y="107963"/>
                  </a:lnTo>
                  <a:lnTo>
                    <a:pt x="165023" y="109600"/>
                  </a:lnTo>
                  <a:lnTo>
                    <a:pt x="188162" y="1059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233206" y="63170"/>
              <a:ext cx="20929" cy="336913"/>
            </a:xfrm>
            <a:custGeom>
              <a:avLst/>
              <a:gdLst/>
              <a:ahLst/>
              <a:cxnLst/>
              <a:rect l="0" t="0" r="0" b="0"/>
              <a:pathLst>
                <a:path w="20929" h="336913">
                  <a:moveTo>
                    <a:pt x="10400" y="0"/>
                  </a:moveTo>
                  <a:lnTo>
                    <a:pt x="2067" y="37478"/>
                  </a:lnTo>
                  <a:lnTo>
                    <a:pt x="305" y="94491"/>
                  </a:lnTo>
                  <a:lnTo>
                    <a:pt x="0" y="150440"/>
                  </a:lnTo>
                  <a:lnTo>
                    <a:pt x="5499" y="205882"/>
                  </a:lnTo>
                  <a:lnTo>
                    <a:pt x="8948" y="259354"/>
                  </a:lnTo>
                  <a:lnTo>
                    <a:pt x="18542" y="318250"/>
                  </a:lnTo>
                  <a:lnTo>
                    <a:pt x="20928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159378" y="203334"/>
              <a:ext cx="178985" cy="7236"/>
            </a:xfrm>
            <a:custGeom>
              <a:avLst/>
              <a:gdLst/>
              <a:ahLst/>
              <a:cxnLst/>
              <a:rect l="0" t="0" r="0" b="0"/>
              <a:pathLst>
                <a:path w="178985" h="7236">
                  <a:moveTo>
                    <a:pt x="178984" y="7235"/>
                  </a:moveTo>
                  <a:lnTo>
                    <a:pt x="151428" y="0"/>
                  </a:lnTo>
                  <a:lnTo>
                    <a:pt x="98326" y="477"/>
                  </a:lnTo>
                  <a:lnTo>
                    <a:pt x="42170" y="5900"/>
                  </a:lnTo>
                  <a:lnTo>
                    <a:pt x="0" y="72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412062" y="284269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5589" y="58617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433119" y="16845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551649" y="242155"/>
              <a:ext cx="137219" cy="174100"/>
            </a:xfrm>
            <a:custGeom>
              <a:avLst/>
              <a:gdLst/>
              <a:ahLst/>
              <a:cxnLst/>
              <a:rect l="0" t="0" r="0" b="0"/>
              <a:pathLst>
                <a:path w="137219" h="174100">
                  <a:moveTo>
                    <a:pt x="60454" y="10528"/>
                  </a:moveTo>
                  <a:lnTo>
                    <a:pt x="22081" y="39837"/>
                  </a:lnTo>
                  <a:lnTo>
                    <a:pt x="6451" y="65616"/>
                  </a:lnTo>
                  <a:lnTo>
                    <a:pt x="0" y="101070"/>
                  </a:lnTo>
                  <a:lnTo>
                    <a:pt x="4730" y="124469"/>
                  </a:lnTo>
                  <a:lnTo>
                    <a:pt x="20546" y="154253"/>
                  </a:lnTo>
                  <a:lnTo>
                    <a:pt x="26830" y="162497"/>
                  </a:lnTo>
                  <a:lnTo>
                    <a:pt x="46290" y="171656"/>
                  </a:lnTo>
                  <a:lnTo>
                    <a:pt x="58031" y="174099"/>
                  </a:lnTo>
                  <a:lnTo>
                    <a:pt x="80433" y="170574"/>
                  </a:lnTo>
                  <a:lnTo>
                    <a:pt x="109658" y="155435"/>
                  </a:lnTo>
                  <a:lnTo>
                    <a:pt x="117823" y="149247"/>
                  </a:lnTo>
                  <a:lnTo>
                    <a:pt x="130016" y="129893"/>
                  </a:lnTo>
                  <a:lnTo>
                    <a:pt x="134905" y="118181"/>
                  </a:lnTo>
                  <a:lnTo>
                    <a:pt x="137218" y="92689"/>
                  </a:lnTo>
                  <a:lnTo>
                    <a:pt x="133176" y="68101"/>
                  </a:lnTo>
                  <a:lnTo>
                    <a:pt x="117747" y="41105"/>
                  </a:lnTo>
                  <a:lnTo>
                    <a:pt x="105025" y="25678"/>
                  </a:lnTo>
                  <a:lnTo>
                    <a:pt x="6045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801616" y="257623"/>
              <a:ext cx="193652" cy="195973"/>
            </a:xfrm>
            <a:custGeom>
              <a:avLst/>
              <a:gdLst/>
              <a:ahLst/>
              <a:cxnLst/>
              <a:rect l="0" t="0" r="0" b="0"/>
              <a:pathLst>
                <a:path w="193652" h="195973">
                  <a:moveTo>
                    <a:pt x="136871" y="5589"/>
                  </a:moveTo>
                  <a:lnTo>
                    <a:pt x="120103" y="0"/>
                  </a:lnTo>
                  <a:lnTo>
                    <a:pt x="87319" y="2113"/>
                  </a:lnTo>
                  <a:lnTo>
                    <a:pt x="43895" y="14478"/>
                  </a:lnTo>
                  <a:lnTo>
                    <a:pt x="26918" y="25527"/>
                  </a:lnTo>
                  <a:lnTo>
                    <a:pt x="22625" y="34089"/>
                  </a:lnTo>
                  <a:lnTo>
                    <a:pt x="20974" y="56080"/>
                  </a:lnTo>
                  <a:lnTo>
                    <a:pt x="24511" y="64986"/>
                  </a:lnTo>
                  <a:lnTo>
                    <a:pt x="37800" y="78001"/>
                  </a:lnTo>
                  <a:lnTo>
                    <a:pt x="70602" y="91905"/>
                  </a:lnTo>
                  <a:lnTo>
                    <a:pt x="122438" y="99848"/>
                  </a:lnTo>
                  <a:lnTo>
                    <a:pt x="178471" y="114780"/>
                  </a:lnTo>
                  <a:lnTo>
                    <a:pt x="185661" y="121667"/>
                  </a:lnTo>
                  <a:lnTo>
                    <a:pt x="193651" y="141797"/>
                  </a:lnTo>
                  <a:lnTo>
                    <a:pt x="193441" y="151376"/>
                  </a:lnTo>
                  <a:lnTo>
                    <a:pt x="186970" y="168259"/>
                  </a:lnTo>
                  <a:lnTo>
                    <a:pt x="164583" y="190918"/>
                  </a:lnTo>
                  <a:lnTo>
                    <a:pt x="139439" y="195972"/>
                  </a:lnTo>
                  <a:lnTo>
                    <a:pt x="92398" y="192240"/>
                  </a:lnTo>
                  <a:lnTo>
                    <a:pt x="29690" y="180499"/>
                  </a:lnTo>
                  <a:lnTo>
                    <a:pt x="0" y="1740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2021471" y="873865"/>
            <a:ext cx="3903813" cy="519062"/>
            <a:chOff x="2021471" y="873865"/>
            <a:chExt cx="3903813" cy="519062"/>
          </a:xfrm>
        </p:grpSpPr>
        <p:sp>
          <p:nvSpPr>
            <p:cNvPr id="45" name="Freeform 44"/>
            <p:cNvSpPr/>
            <p:nvPr/>
          </p:nvSpPr>
          <p:spPr>
            <a:xfrm>
              <a:off x="2021471" y="1084435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72198" y="3119"/>
                  </a:lnTo>
                  <a:lnTo>
                    <a:pt x="34260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347859" y="915979"/>
              <a:ext cx="200038" cy="344984"/>
            </a:xfrm>
            <a:custGeom>
              <a:avLst/>
              <a:gdLst/>
              <a:ahLst/>
              <a:cxnLst/>
              <a:rect l="0" t="0" r="0" b="0"/>
              <a:pathLst>
                <a:path w="200038" h="344984">
                  <a:moveTo>
                    <a:pt x="10524" y="0"/>
                  </a:moveTo>
                  <a:lnTo>
                    <a:pt x="2191" y="54144"/>
                  </a:lnTo>
                  <a:lnTo>
                    <a:pt x="429" y="114680"/>
                  </a:lnTo>
                  <a:lnTo>
                    <a:pt x="124" y="165650"/>
                  </a:lnTo>
                  <a:lnTo>
                    <a:pt x="21" y="226870"/>
                  </a:lnTo>
                  <a:lnTo>
                    <a:pt x="0" y="284023"/>
                  </a:lnTo>
                  <a:lnTo>
                    <a:pt x="5586" y="334783"/>
                  </a:lnTo>
                  <a:lnTo>
                    <a:pt x="10741" y="341342"/>
                  </a:lnTo>
                  <a:lnTo>
                    <a:pt x="17688" y="344545"/>
                  </a:lnTo>
                  <a:lnTo>
                    <a:pt x="34765" y="344983"/>
                  </a:lnTo>
                  <a:lnTo>
                    <a:pt x="90232" y="338206"/>
                  </a:lnTo>
                  <a:lnTo>
                    <a:pt x="149919" y="325629"/>
                  </a:lnTo>
                  <a:lnTo>
                    <a:pt x="200037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358383" y="1042321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20449" y="8333"/>
                  </a:lnTo>
                  <a:lnTo>
                    <a:pt x="69026" y="10095"/>
                  </a:lnTo>
                  <a:lnTo>
                    <a:pt x="17539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389969" y="873865"/>
              <a:ext cx="147399" cy="42115"/>
            </a:xfrm>
            <a:custGeom>
              <a:avLst/>
              <a:gdLst/>
              <a:ahLst/>
              <a:cxnLst/>
              <a:rect l="0" t="0" r="0" b="0"/>
              <a:pathLst>
                <a:path w="147399" h="42115">
                  <a:moveTo>
                    <a:pt x="147398" y="0"/>
                  </a:moveTo>
                  <a:lnTo>
                    <a:pt x="93523" y="17958"/>
                  </a:lnTo>
                  <a:lnTo>
                    <a:pt x="36362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596314" y="1132240"/>
              <a:ext cx="277966" cy="260687"/>
            </a:xfrm>
            <a:custGeom>
              <a:avLst/>
              <a:gdLst/>
              <a:ahLst/>
              <a:cxnLst/>
              <a:rect l="0" t="0" r="0" b="0"/>
              <a:pathLst>
                <a:path w="277966" h="260687">
                  <a:moveTo>
                    <a:pt x="141095" y="57480"/>
                  </a:moveTo>
                  <a:lnTo>
                    <a:pt x="111786" y="13517"/>
                  </a:lnTo>
                  <a:lnTo>
                    <a:pt x="102839" y="7114"/>
                  </a:lnTo>
                  <a:lnTo>
                    <a:pt x="80418" y="0"/>
                  </a:lnTo>
                  <a:lnTo>
                    <a:pt x="47077" y="1584"/>
                  </a:lnTo>
                  <a:lnTo>
                    <a:pt x="14972" y="15052"/>
                  </a:lnTo>
                  <a:lnTo>
                    <a:pt x="7880" y="23345"/>
                  </a:lnTo>
                  <a:lnTo>
                    <a:pt x="0" y="45039"/>
                  </a:lnTo>
                  <a:lnTo>
                    <a:pt x="238" y="55035"/>
                  </a:lnTo>
                  <a:lnTo>
                    <a:pt x="6742" y="72381"/>
                  </a:lnTo>
                  <a:lnTo>
                    <a:pt x="23558" y="95300"/>
                  </a:lnTo>
                  <a:lnTo>
                    <a:pt x="42843" y="103535"/>
                  </a:lnTo>
                  <a:lnTo>
                    <a:pt x="65842" y="106025"/>
                  </a:lnTo>
                  <a:lnTo>
                    <a:pt x="87762" y="103232"/>
                  </a:lnTo>
                  <a:lnTo>
                    <a:pt x="106083" y="94972"/>
                  </a:lnTo>
                  <a:lnTo>
                    <a:pt x="114244" y="89493"/>
                  </a:lnTo>
                  <a:lnTo>
                    <a:pt x="119685" y="90520"/>
                  </a:lnTo>
                  <a:lnTo>
                    <a:pt x="123312" y="95885"/>
                  </a:lnTo>
                  <a:lnTo>
                    <a:pt x="128417" y="128910"/>
                  </a:lnTo>
                  <a:lnTo>
                    <a:pt x="135731" y="181294"/>
                  </a:lnTo>
                  <a:lnTo>
                    <a:pt x="151841" y="239251"/>
                  </a:lnTo>
                  <a:lnTo>
                    <a:pt x="155278" y="252360"/>
                  </a:lnTo>
                  <a:lnTo>
                    <a:pt x="159909" y="258760"/>
                  </a:lnTo>
                  <a:lnTo>
                    <a:pt x="165336" y="260686"/>
                  </a:lnTo>
                  <a:lnTo>
                    <a:pt x="219118" y="246346"/>
                  </a:lnTo>
                  <a:lnTo>
                    <a:pt x="277965" y="2364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832165" y="1137077"/>
              <a:ext cx="147400" cy="100111"/>
            </a:xfrm>
            <a:custGeom>
              <a:avLst/>
              <a:gdLst/>
              <a:ahLst/>
              <a:cxnLst/>
              <a:rect l="0" t="0" r="0" b="0"/>
              <a:pathLst>
                <a:path w="147400" h="100111">
                  <a:moveTo>
                    <a:pt x="0" y="0"/>
                  </a:moveTo>
                  <a:lnTo>
                    <a:pt x="5590" y="58617"/>
                  </a:lnTo>
                  <a:lnTo>
                    <a:pt x="14573" y="79085"/>
                  </a:lnTo>
                  <a:lnTo>
                    <a:pt x="20244" y="87818"/>
                  </a:lnTo>
                  <a:lnTo>
                    <a:pt x="28704" y="93641"/>
                  </a:lnTo>
                  <a:lnTo>
                    <a:pt x="50582" y="100110"/>
                  </a:lnTo>
                  <a:lnTo>
                    <a:pt x="72784" y="96746"/>
                  </a:lnTo>
                  <a:lnTo>
                    <a:pt x="93180" y="86282"/>
                  </a:lnTo>
                  <a:lnTo>
                    <a:pt x="110044" y="69933"/>
                  </a:lnTo>
                  <a:lnTo>
                    <a:pt x="135649" y="23681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074321" y="1158134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0"/>
                  </a:moveTo>
                  <a:lnTo>
                    <a:pt x="5589" y="58617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074321" y="107390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179606" y="1126549"/>
              <a:ext cx="105286" cy="121346"/>
            </a:xfrm>
            <a:custGeom>
              <a:avLst/>
              <a:gdLst/>
              <a:ahLst/>
              <a:cxnLst/>
              <a:rect l="0" t="0" r="0" b="0"/>
              <a:pathLst>
                <a:path w="105286" h="121346">
                  <a:moveTo>
                    <a:pt x="0" y="10528"/>
                  </a:moveTo>
                  <a:lnTo>
                    <a:pt x="17958" y="64403"/>
                  </a:lnTo>
                  <a:lnTo>
                    <a:pt x="40738" y="115976"/>
                  </a:lnTo>
                  <a:lnTo>
                    <a:pt x="47046" y="120601"/>
                  </a:lnTo>
                  <a:lnTo>
                    <a:pt x="53591" y="121345"/>
                  </a:lnTo>
                  <a:lnTo>
                    <a:pt x="60294" y="119501"/>
                  </a:lnTo>
                  <a:lnTo>
                    <a:pt x="65932" y="113592"/>
                  </a:lnTo>
                  <a:lnTo>
                    <a:pt x="90873" y="5260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350816" y="1137240"/>
              <a:ext cx="155174" cy="115652"/>
            </a:xfrm>
            <a:custGeom>
              <a:avLst/>
              <a:gdLst/>
              <a:ahLst/>
              <a:cxnLst/>
              <a:rect l="0" t="0" r="0" b="0"/>
              <a:pathLst>
                <a:path w="155174" h="115652">
                  <a:moveTo>
                    <a:pt x="70945" y="84065"/>
                  </a:moveTo>
                  <a:lnTo>
                    <a:pt x="65356" y="25449"/>
                  </a:lnTo>
                  <a:lnTo>
                    <a:pt x="60200" y="15742"/>
                  </a:lnTo>
                  <a:lnTo>
                    <a:pt x="45113" y="1837"/>
                  </a:lnTo>
                  <a:lnTo>
                    <a:pt x="37346" y="0"/>
                  </a:lnTo>
                  <a:lnTo>
                    <a:pt x="29828" y="1116"/>
                  </a:lnTo>
                  <a:lnTo>
                    <a:pt x="22477" y="4199"/>
                  </a:lnTo>
                  <a:lnTo>
                    <a:pt x="11190" y="20103"/>
                  </a:lnTo>
                  <a:lnTo>
                    <a:pt x="3443" y="42770"/>
                  </a:lnTo>
                  <a:lnTo>
                    <a:pt x="0" y="68441"/>
                  </a:lnTo>
                  <a:lnTo>
                    <a:pt x="4709" y="89209"/>
                  </a:lnTo>
                  <a:lnTo>
                    <a:pt x="9240" y="98023"/>
                  </a:lnTo>
                  <a:lnTo>
                    <a:pt x="15771" y="102729"/>
                  </a:lnTo>
                  <a:lnTo>
                    <a:pt x="23633" y="104697"/>
                  </a:lnTo>
                  <a:lnTo>
                    <a:pt x="32385" y="104839"/>
                  </a:lnTo>
                  <a:lnTo>
                    <a:pt x="39389" y="101424"/>
                  </a:lnTo>
                  <a:lnTo>
                    <a:pt x="50291" y="88271"/>
                  </a:lnTo>
                  <a:lnTo>
                    <a:pt x="63006" y="61135"/>
                  </a:lnTo>
                  <a:lnTo>
                    <a:pt x="66822" y="58250"/>
                  </a:lnTo>
                  <a:lnTo>
                    <a:pt x="70536" y="59836"/>
                  </a:lnTo>
                  <a:lnTo>
                    <a:pt x="110142" y="102043"/>
                  </a:lnTo>
                  <a:lnTo>
                    <a:pt x="126970" y="109603"/>
                  </a:lnTo>
                  <a:lnTo>
                    <a:pt x="155173" y="1156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505989" y="937036"/>
              <a:ext cx="63172" cy="347441"/>
            </a:xfrm>
            <a:custGeom>
              <a:avLst/>
              <a:gdLst/>
              <a:ahLst/>
              <a:cxnLst/>
              <a:rect l="0" t="0" r="0" b="0"/>
              <a:pathLst>
                <a:path w="63172" h="347441">
                  <a:moveTo>
                    <a:pt x="0" y="0"/>
                  </a:moveTo>
                  <a:lnTo>
                    <a:pt x="0" y="48931"/>
                  </a:lnTo>
                  <a:lnTo>
                    <a:pt x="3120" y="99896"/>
                  </a:lnTo>
                  <a:lnTo>
                    <a:pt x="14572" y="156330"/>
                  </a:lnTo>
                  <a:lnTo>
                    <a:pt x="29664" y="210097"/>
                  </a:lnTo>
                  <a:lnTo>
                    <a:pt x="41545" y="259953"/>
                  </a:lnTo>
                  <a:lnTo>
                    <a:pt x="58417" y="322228"/>
                  </a:lnTo>
                  <a:lnTo>
                    <a:pt x="63171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600746" y="1141513"/>
              <a:ext cx="102838" cy="124198"/>
            </a:xfrm>
            <a:custGeom>
              <a:avLst/>
              <a:gdLst/>
              <a:ahLst/>
              <a:cxnLst/>
              <a:rect l="0" t="0" r="0" b="0"/>
              <a:pathLst>
                <a:path w="102838" h="124198">
                  <a:moveTo>
                    <a:pt x="0" y="48207"/>
                  </a:moveTo>
                  <a:lnTo>
                    <a:pt x="43962" y="62861"/>
                  </a:lnTo>
                  <a:lnTo>
                    <a:pt x="63992" y="60179"/>
                  </a:lnTo>
                  <a:lnTo>
                    <a:pt x="83423" y="50018"/>
                  </a:lnTo>
                  <a:lnTo>
                    <a:pt x="99858" y="33804"/>
                  </a:lnTo>
                  <a:lnTo>
                    <a:pt x="102837" y="25737"/>
                  </a:lnTo>
                  <a:lnTo>
                    <a:pt x="102483" y="18019"/>
                  </a:lnTo>
                  <a:lnTo>
                    <a:pt x="99907" y="10534"/>
                  </a:lnTo>
                  <a:lnTo>
                    <a:pt x="93511" y="5544"/>
                  </a:lnTo>
                  <a:lnTo>
                    <a:pt x="73926" y="0"/>
                  </a:lnTo>
                  <a:lnTo>
                    <a:pt x="64491" y="861"/>
                  </a:lnTo>
                  <a:lnTo>
                    <a:pt x="47770" y="8057"/>
                  </a:lnTo>
                  <a:lnTo>
                    <a:pt x="35659" y="22174"/>
                  </a:lnTo>
                  <a:lnTo>
                    <a:pt x="27547" y="41316"/>
                  </a:lnTo>
                  <a:lnTo>
                    <a:pt x="23941" y="65421"/>
                  </a:lnTo>
                  <a:lnTo>
                    <a:pt x="28578" y="88613"/>
                  </a:lnTo>
                  <a:lnTo>
                    <a:pt x="33090" y="99711"/>
                  </a:lnTo>
                  <a:lnTo>
                    <a:pt x="47462" y="115161"/>
                  </a:lnTo>
                  <a:lnTo>
                    <a:pt x="63208" y="123588"/>
                  </a:lnTo>
                  <a:lnTo>
                    <a:pt x="69045" y="124197"/>
                  </a:lnTo>
                  <a:lnTo>
                    <a:pt x="84228" y="1219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790259" y="1180860"/>
              <a:ext cx="115814" cy="124674"/>
            </a:xfrm>
            <a:custGeom>
              <a:avLst/>
              <a:gdLst/>
              <a:ahLst/>
              <a:cxnLst/>
              <a:rect l="0" t="0" r="0" b="0"/>
              <a:pathLst>
                <a:path w="115814" h="124674">
                  <a:moveTo>
                    <a:pt x="0" y="40445"/>
                  </a:moveTo>
                  <a:lnTo>
                    <a:pt x="3119" y="83137"/>
                  </a:lnTo>
                  <a:lnTo>
                    <a:pt x="5589" y="93473"/>
                  </a:lnTo>
                  <a:lnTo>
                    <a:pt x="7235" y="94514"/>
                  </a:lnTo>
                  <a:lnTo>
                    <a:pt x="11409" y="32719"/>
                  </a:lnTo>
                  <a:lnTo>
                    <a:pt x="15989" y="10105"/>
                  </a:lnTo>
                  <a:lnTo>
                    <a:pt x="22357" y="3841"/>
                  </a:lnTo>
                  <a:lnTo>
                    <a:pt x="31282" y="834"/>
                  </a:lnTo>
                  <a:lnTo>
                    <a:pt x="41912" y="0"/>
                  </a:lnTo>
                  <a:lnTo>
                    <a:pt x="50168" y="2953"/>
                  </a:lnTo>
                  <a:lnTo>
                    <a:pt x="81548" y="36851"/>
                  </a:lnTo>
                  <a:lnTo>
                    <a:pt x="100553" y="73401"/>
                  </a:lnTo>
                  <a:lnTo>
                    <a:pt x="115813" y="1246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980422" y="989678"/>
              <a:ext cx="20408" cy="315856"/>
            </a:xfrm>
            <a:custGeom>
              <a:avLst/>
              <a:gdLst/>
              <a:ahLst/>
              <a:cxnLst/>
              <a:rect l="0" t="0" r="0" b="0"/>
              <a:pathLst>
                <a:path w="20408" h="315856">
                  <a:moveTo>
                    <a:pt x="9878" y="0"/>
                  </a:moveTo>
                  <a:lnTo>
                    <a:pt x="2643" y="27556"/>
                  </a:lnTo>
                  <a:lnTo>
                    <a:pt x="0" y="90018"/>
                  </a:lnTo>
                  <a:lnTo>
                    <a:pt x="2662" y="142876"/>
                  </a:lnTo>
                  <a:lnTo>
                    <a:pt x="7740" y="191292"/>
                  </a:lnTo>
                  <a:lnTo>
                    <a:pt x="15045" y="254466"/>
                  </a:lnTo>
                  <a:lnTo>
                    <a:pt x="20407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895544" y="1094963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51688" y="11179"/>
                  </a:lnTo>
                  <a:lnTo>
                    <a:pt x="118904" y="18130"/>
                  </a:lnTo>
                  <a:lnTo>
                    <a:pt x="58668" y="2047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392462" y="1003226"/>
              <a:ext cx="134792" cy="312837"/>
            </a:xfrm>
            <a:custGeom>
              <a:avLst/>
              <a:gdLst/>
              <a:ahLst/>
              <a:cxnLst/>
              <a:rect l="0" t="0" r="0" b="0"/>
              <a:pathLst>
                <a:path w="134792" h="312837">
                  <a:moveTo>
                    <a:pt x="71620" y="312836"/>
                  </a:moveTo>
                  <a:lnTo>
                    <a:pt x="53662" y="258961"/>
                  </a:lnTo>
                  <a:lnTo>
                    <a:pt x="36471" y="201799"/>
                  </a:lnTo>
                  <a:lnTo>
                    <a:pt x="18971" y="141889"/>
                  </a:lnTo>
                  <a:lnTo>
                    <a:pt x="2599" y="81097"/>
                  </a:lnTo>
                  <a:lnTo>
                    <a:pt x="0" y="55033"/>
                  </a:lnTo>
                  <a:lnTo>
                    <a:pt x="2817" y="43871"/>
                  </a:lnTo>
                  <a:lnTo>
                    <a:pt x="15305" y="25230"/>
                  </a:lnTo>
                  <a:lnTo>
                    <a:pt x="42066" y="7171"/>
                  </a:lnTo>
                  <a:lnTo>
                    <a:pt x="83401" y="0"/>
                  </a:lnTo>
                  <a:lnTo>
                    <a:pt x="134791" y="75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379855" y="1189720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5" y="0"/>
                  </a:lnTo>
                  <a:lnTo>
                    <a:pt x="121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569367" y="1158134"/>
              <a:ext cx="84230" cy="141722"/>
            </a:xfrm>
            <a:custGeom>
              <a:avLst/>
              <a:gdLst/>
              <a:ahLst/>
              <a:cxnLst/>
              <a:rect l="0" t="0" r="0" b="0"/>
              <a:pathLst>
                <a:path w="84230" h="141722">
                  <a:moveTo>
                    <a:pt x="0" y="73700"/>
                  </a:moveTo>
                  <a:lnTo>
                    <a:pt x="9576" y="97746"/>
                  </a:lnTo>
                  <a:lnTo>
                    <a:pt x="39404" y="138882"/>
                  </a:lnTo>
                  <a:lnTo>
                    <a:pt x="42647" y="141721"/>
                  </a:lnTo>
                  <a:lnTo>
                    <a:pt x="43639" y="140104"/>
                  </a:lnTo>
                  <a:lnTo>
                    <a:pt x="43131" y="135517"/>
                  </a:lnTo>
                  <a:lnTo>
                    <a:pt x="14663" y="73004"/>
                  </a:lnTo>
                  <a:lnTo>
                    <a:pt x="7297" y="52334"/>
                  </a:lnTo>
                  <a:lnTo>
                    <a:pt x="7204" y="43078"/>
                  </a:lnTo>
                  <a:lnTo>
                    <a:pt x="13341" y="26555"/>
                  </a:lnTo>
                  <a:lnTo>
                    <a:pt x="26986" y="14532"/>
                  </a:lnTo>
                  <a:lnTo>
                    <a:pt x="44750" y="6459"/>
                  </a:lnTo>
                  <a:lnTo>
                    <a:pt x="842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721467" y="1189008"/>
              <a:ext cx="174285" cy="105443"/>
            </a:xfrm>
            <a:custGeom>
              <a:avLst/>
              <a:gdLst/>
              <a:ahLst/>
              <a:cxnLst/>
              <a:rect l="0" t="0" r="0" b="0"/>
              <a:pathLst>
                <a:path w="174285" h="105443">
                  <a:moveTo>
                    <a:pt x="111113" y="42826"/>
                  </a:moveTo>
                  <a:lnTo>
                    <a:pt x="101538" y="18779"/>
                  </a:lnTo>
                  <a:lnTo>
                    <a:pt x="90869" y="4452"/>
                  </a:lnTo>
                  <a:lnTo>
                    <a:pt x="83579" y="866"/>
                  </a:lnTo>
                  <a:lnTo>
                    <a:pt x="66121" y="0"/>
                  </a:lnTo>
                  <a:lnTo>
                    <a:pt x="36561" y="6090"/>
                  </a:lnTo>
                  <a:lnTo>
                    <a:pt x="11165" y="20893"/>
                  </a:lnTo>
                  <a:lnTo>
                    <a:pt x="5876" y="29374"/>
                  </a:lnTo>
                  <a:lnTo>
                    <a:pt x="0" y="51275"/>
                  </a:lnTo>
                  <a:lnTo>
                    <a:pt x="3628" y="73487"/>
                  </a:lnTo>
                  <a:lnTo>
                    <a:pt x="7871" y="84324"/>
                  </a:lnTo>
                  <a:lnTo>
                    <a:pt x="21944" y="99484"/>
                  </a:lnTo>
                  <a:lnTo>
                    <a:pt x="30610" y="105164"/>
                  </a:lnTo>
                  <a:lnTo>
                    <a:pt x="37557" y="105442"/>
                  </a:lnTo>
                  <a:lnTo>
                    <a:pt x="43358" y="102117"/>
                  </a:lnTo>
                  <a:lnTo>
                    <a:pt x="86895" y="51047"/>
                  </a:lnTo>
                  <a:lnTo>
                    <a:pt x="93797" y="48307"/>
                  </a:lnTo>
                  <a:lnTo>
                    <a:pt x="100739" y="49989"/>
                  </a:lnTo>
                  <a:lnTo>
                    <a:pt x="142936" y="76524"/>
                  </a:lnTo>
                  <a:lnTo>
                    <a:pt x="174284" y="849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924173" y="1163074"/>
              <a:ext cx="97921" cy="115546"/>
            </a:xfrm>
            <a:custGeom>
              <a:avLst/>
              <a:gdLst/>
              <a:ahLst/>
              <a:cxnLst/>
              <a:rect l="0" t="0" r="0" b="0"/>
              <a:pathLst>
                <a:path w="97921" h="115546">
                  <a:moveTo>
                    <a:pt x="87392" y="5589"/>
                  </a:moveTo>
                  <a:lnTo>
                    <a:pt x="70624" y="0"/>
                  </a:lnTo>
                  <a:lnTo>
                    <a:pt x="53033" y="375"/>
                  </a:lnTo>
                  <a:lnTo>
                    <a:pt x="34686" y="5611"/>
                  </a:lnTo>
                  <a:lnTo>
                    <a:pt x="18733" y="15737"/>
                  </a:lnTo>
                  <a:lnTo>
                    <a:pt x="6964" y="31156"/>
                  </a:lnTo>
                  <a:lnTo>
                    <a:pt x="2188" y="40181"/>
                  </a:lnTo>
                  <a:lnTo>
                    <a:pt x="0" y="59568"/>
                  </a:lnTo>
                  <a:lnTo>
                    <a:pt x="8128" y="100609"/>
                  </a:lnTo>
                  <a:lnTo>
                    <a:pt x="14662" y="107540"/>
                  </a:lnTo>
                  <a:lnTo>
                    <a:pt x="34400" y="115241"/>
                  </a:lnTo>
                  <a:lnTo>
                    <a:pt x="55651" y="115545"/>
                  </a:lnTo>
                  <a:lnTo>
                    <a:pt x="97920" y="1108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127378" y="958093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19" y="166666"/>
                  </a:lnTo>
                  <a:lnTo>
                    <a:pt x="8333" y="220568"/>
                  </a:lnTo>
                  <a:lnTo>
                    <a:pt x="15684" y="280005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053679" y="1116020"/>
              <a:ext cx="178985" cy="1"/>
            </a:xfrm>
            <a:custGeom>
              <a:avLst/>
              <a:gdLst/>
              <a:ahLst/>
              <a:cxnLst/>
              <a:rect l="0" t="0" r="0" b="0"/>
              <a:pathLst>
                <a:path w="178985" h="1">
                  <a:moveTo>
                    <a:pt x="178984" y="0"/>
                  </a:moveTo>
                  <a:lnTo>
                    <a:pt x="120367" y="0"/>
                  </a:lnTo>
                  <a:lnTo>
                    <a:pt x="66193" y="0"/>
                  </a:lnTo>
                  <a:lnTo>
                    <a:pt x="1979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316891" y="1210777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8333" y="37478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327419" y="11160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426404" y="1157563"/>
              <a:ext cx="290571" cy="116386"/>
            </a:xfrm>
            <a:custGeom>
              <a:avLst/>
              <a:gdLst/>
              <a:ahLst/>
              <a:cxnLst/>
              <a:rect l="0" t="0" r="0" b="0"/>
              <a:pathLst>
                <a:path w="290571" h="116386">
                  <a:moveTo>
                    <a:pt x="48414" y="21628"/>
                  </a:moveTo>
                  <a:lnTo>
                    <a:pt x="24368" y="31204"/>
                  </a:lnTo>
                  <a:lnTo>
                    <a:pt x="10041" y="41872"/>
                  </a:lnTo>
                  <a:lnTo>
                    <a:pt x="2114" y="60651"/>
                  </a:lnTo>
                  <a:lnTo>
                    <a:pt x="0" y="72210"/>
                  </a:lnTo>
                  <a:lnTo>
                    <a:pt x="930" y="82255"/>
                  </a:lnTo>
                  <a:lnTo>
                    <a:pt x="8203" y="99656"/>
                  </a:lnTo>
                  <a:lnTo>
                    <a:pt x="15758" y="105232"/>
                  </a:lnTo>
                  <a:lnTo>
                    <a:pt x="36630" y="111428"/>
                  </a:lnTo>
                  <a:lnTo>
                    <a:pt x="46407" y="110741"/>
                  </a:lnTo>
                  <a:lnTo>
                    <a:pt x="63510" y="103738"/>
                  </a:lnTo>
                  <a:lnTo>
                    <a:pt x="75791" y="89707"/>
                  </a:lnTo>
                  <a:lnTo>
                    <a:pt x="80703" y="81052"/>
                  </a:lnTo>
                  <a:lnTo>
                    <a:pt x="83042" y="62077"/>
                  </a:lnTo>
                  <a:lnTo>
                    <a:pt x="79012" y="41945"/>
                  </a:lnTo>
                  <a:lnTo>
                    <a:pt x="69422" y="21299"/>
                  </a:lnTo>
                  <a:lnTo>
                    <a:pt x="69439" y="15560"/>
                  </a:lnTo>
                  <a:lnTo>
                    <a:pt x="72959" y="12903"/>
                  </a:lnTo>
                  <a:lnTo>
                    <a:pt x="86230" y="13071"/>
                  </a:lnTo>
                  <a:lnTo>
                    <a:pt x="103825" y="17045"/>
                  </a:lnTo>
                  <a:lnTo>
                    <a:pt x="127874" y="31449"/>
                  </a:lnTo>
                  <a:lnTo>
                    <a:pt x="149817" y="50534"/>
                  </a:lnTo>
                  <a:lnTo>
                    <a:pt x="165547" y="82186"/>
                  </a:lnTo>
                  <a:lnTo>
                    <a:pt x="166277" y="86566"/>
                  </a:lnTo>
                  <a:lnTo>
                    <a:pt x="164424" y="85977"/>
                  </a:lnTo>
                  <a:lnTo>
                    <a:pt x="160849" y="82075"/>
                  </a:lnTo>
                  <a:lnTo>
                    <a:pt x="155818" y="54226"/>
                  </a:lnTo>
                  <a:lnTo>
                    <a:pt x="160880" y="35726"/>
                  </a:lnTo>
                  <a:lnTo>
                    <a:pt x="172099" y="19705"/>
                  </a:lnTo>
                  <a:lnTo>
                    <a:pt x="188783" y="4786"/>
                  </a:lnTo>
                  <a:lnTo>
                    <a:pt x="198146" y="1041"/>
                  </a:lnTo>
                  <a:lnTo>
                    <a:pt x="217907" y="0"/>
                  </a:lnTo>
                  <a:lnTo>
                    <a:pt x="248763" y="11580"/>
                  </a:lnTo>
                  <a:lnTo>
                    <a:pt x="263411" y="26521"/>
                  </a:lnTo>
                  <a:lnTo>
                    <a:pt x="278233" y="57783"/>
                  </a:lnTo>
                  <a:lnTo>
                    <a:pt x="290570" y="1163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771088" y="1099903"/>
              <a:ext cx="154196" cy="176264"/>
            </a:xfrm>
            <a:custGeom>
              <a:avLst/>
              <a:gdLst/>
              <a:ahLst/>
              <a:cxnLst/>
              <a:rect l="0" t="0" r="0" b="0"/>
              <a:pathLst>
                <a:path w="154196" h="176264">
                  <a:moveTo>
                    <a:pt x="93285" y="5589"/>
                  </a:moveTo>
                  <a:lnTo>
                    <a:pt x="76517" y="0"/>
                  </a:lnTo>
                  <a:lnTo>
                    <a:pt x="58926" y="3495"/>
                  </a:lnTo>
                  <a:lnTo>
                    <a:pt x="32412" y="18616"/>
                  </a:lnTo>
                  <a:lnTo>
                    <a:pt x="9737" y="41034"/>
                  </a:lnTo>
                  <a:lnTo>
                    <a:pt x="2491" y="50276"/>
                  </a:lnTo>
                  <a:lnTo>
                    <a:pt x="0" y="58777"/>
                  </a:lnTo>
                  <a:lnTo>
                    <a:pt x="679" y="66784"/>
                  </a:lnTo>
                  <a:lnTo>
                    <a:pt x="3472" y="74462"/>
                  </a:lnTo>
                  <a:lnTo>
                    <a:pt x="15933" y="86112"/>
                  </a:lnTo>
                  <a:lnTo>
                    <a:pt x="34339" y="94019"/>
                  </a:lnTo>
                  <a:lnTo>
                    <a:pt x="87404" y="102215"/>
                  </a:lnTo>
                  <a:lnTo>
                    <a:pt x="142685" y="114753"/>
                  </a:lnTo>
                  <a:lnTo>
                    <a:pt x="149615" y="121648"/>
                  </a:lnTo>
                  <a:lnTo>
                    <a:pt x="153065" y="130925"/>
                  </a:lnTo>
                  <a:lnTo>
                    <a:pt x="154195" y="141789"/>
                  </a:lnTo>
                  <a:lnTo>
                    <a:pt x="150269" y="150201"/>
                  </a:lnTo>
                  <a:lnTo>
                    <a:pt x="133429" y="162668"/>
                  </a:lnTo>
                  <a:lnTo>
                    <a:pt x="97640" y="176263"/>
                  </a:lnTo>
                  <a:lnTo>
                    <a:pt x="39121" y="175146"/>
                  </a:lnTo>
                  <a:lnTo>
                    <a:pt x="19585" y="1740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1779316" y="2095171"/>
            <a:ext cx="684353" cy="1147607"/>
            <a:chOff x="1779316" y="2095171"/>
            <a:chExt cx="684353" cy="1147607"/>
          </a:xfrm>
        </p:grpSpPr>
        <p:sp>
          <p:nvSpPr>
            <p:cNvPr id="72" name="Freeform 71"/>
            <p:cNvSpPr/>
            <p:nvPr/>
          </p:nvSpPr>
          <p:spPr>
            <a:xfrm>
              <a:off x="1990697" y="2095171"/>
              <a:ext cx="296822" cy="532481"/>
            </a:xfrm>
            <a:custGeom>
              <a:avLst/>
              <a:gdLst/>
              <a:ahLst/>
              <a:cxnLst/>
              <a:rect l="0" t="0" r="0" b="0"/>
              <a:pathLst>
                <a:path w="296822" h="532481">
                  <a:moveTo>
                    <a:pt x="241344" y="0"/>
                  </a:moveTo>
                  <a:lnTo>
                    <a:pt x="185685" y="42661"/>
                  </a:lnTo>
                  <a:lnTo>
                    <a:pt x="167473" y="58735"/>
                  </a:lnTo>
                  <a:lnTo>
                    <a:pt x="123890" y="114998"/>
                  </a:lnTo>
                  <a:lnTo>
                    <a:pt x="90328" y="167341"/>
                  </a:lnTo>
                  <a:lnTo>
                    <a:pt x="62458" y="215829"/>
                  </a:lnTo>
                  <a:lnTo>
                    <a:pt x="38862" y="266070"/>
                  </a:lnTo>
                  <a:lnTo>
                    <a:pt x="13048" y="322441"/>
                  </a:lnTo>
                  <a:lnTo>
                    <a:pt x="3295" y="359920"/>
                  </a:lnTo>
                  <a:lnTo>
                    <a:pt x="0" y="414506"/>
                  </a:lnTo>
                  <a:lnTo>
                    <a:pt x="5018" y="456349"/>
                  </a:lnTo>
                  <a:lnTo>
                    <a:pt x="19503" y="492793"/>
                  </a:lnTo>
                  <a:lnTo>
                    <a:pt x="38613" y="520229"/>
                  </a:lnTo>
                  <a:lnTo>
                    <a:pt x="58435" y="529520"/>
                  </a:lnTo>
                  <a:lnTo>
                    <a:pt x="82842" y="532480"/>
                  </a:lnTo>
                  <a:lnTo>
                    <a:pt x="136639" y="524848"/>
                  </a:lnTo>
                  <a:lnTo>
                    <a:pt x="175225" y="512309"/>
                  </a:lnTo>
                  <a:lnTo>
                    <a:pt x="219705" y="487111"/>
                  </a:lnTo>
                  <a:lnTo>
                    <a:pt x="268753" y="436579"/>
                  </a:lnTo>
                  <a:lnTo>
                    <a:pt x="284690" y="408946"/>
                  </a:lnTo>
                  <a:lnTo>
                    <a:pt x="296821" y="372943"/>
                  </a:lnTo>
                  <a:lnTo>
                    <a:pt x="296646" y="332640"/>
                  </a:lnTo>
                  <a:lnTo>
                    <a:pt x="288929" y="311226"/>
                  </a:lnTo>
                  <a:lnTo>
                    <a:pt x="283596" y="302240"/>
                  </a:lnTo>
                  <a:lnTo>
                    <a:pt x="268312" y="289137"/>
                  </a:lnTo>
                  <a:lnTo>
                    <a:pt x="259322" y="284005"/>
                  </a:lnTo>
                  <a:lnTo>
                    <a:pt x="239976" y="281422"/>
                  </a:lnTo>
                  <a:lnTo>
                    <a:pt x="198960" y="289296"/>
                  </a:lnTo>
                  <a:lnTo>
                    <a:pt x="158233" y="310522"/>
                  </a:lnTo>
                  <a:lnTo>
                    <a:pt x="96411" y="361187"/>
                  </a:lnTo>
                  <a:lnTo>
                    <a:pt x="76738" y="381149"/>
                  </a:lnTo>
                  <a:lnTo>
                    <a:pt x="6236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779316" y="2695295"/>
              <a:ext cx="684353" cy="41111"/>
            </a:xfrm>
            <a:custGeom>
              <a:avLst/>
              <a:gdLst/>
              <a:ahLst/>
              <a:cxnLst/>
              <a:rect l="0" t="0" r="0" b="0"/>
              <a:pathLst>
                <a:path w="684353" h="41111">
                  <a:moveTo>
                    <a:pt x="684352" y="0"/>
                  </a:moveTo>
                  <a:lnTo>
                    <a:pt x="630208" y="0"/>
                  </a:lnTo>
                  <a:lnTo>
                    <a:pt x="575261" y="0"/>
                  </a:lnTo>
                  <a:lnTo>
                    <a:pt x="527766" y="5589"/>
                  </a:lnTo>
                  <a:lnTo>
                    <a:pt x="476649" y="14654"/>
                  </a:lnTo>
                  <a:lnTo>
                    <a:pt x="418869" y="19160"/>
                  </a:lnTo>
                  <a:lnTo>
                    <a:pt x="362885" y="26084"/>
                  </a:lnTo>
                  <a:lnTo>
                    <a:pt x="303663" y="29955"/>
                  </a:lnTo>
                  <a:lnTo>
                    <a:pt x="241662" y="31102"/>
                  </a:lnTo>
                  <a:lnTo>
                    <a:pt x="180706" y="38726"/>
                  </a:lnTo>
                  <a:lnTo>
                    <a:pt x="130621" y="41110"/>
                  </a:lnTo>
                  <a:lnTo>
                    <a:pt x="74187" y="40647"/>
                  </a:lnTo>
                  <a:lnTo>
                    <a:pt x="21370" y="3372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001486" y="2803427"/>
              <a:ext cx="248252" cy="439351"/>
            </a:xfrm>
            <a:custGeom>
              <a:avLst/>
              <a:gdLst/>
              <a:ahLst/>
              <a:cxnLst/>
              <a:rect l="0" t="0" r="0" b="0"/>
              <a:pathLst>
                <a:path w="248252" h="439351">
                  <a:moveTo>
                    <a:pt x="220027" y="176137"/>
                  </a:moveTo>
                  <a:lnTo>
                    <a:pt x="229602" y="152091"/>
                  </a:lnTo>
                  <a:lnTo>
                    <a:pt x="240270" y="137764"/>
                  </a:lnTo>
                  <a:lnTo>
                    <a:pt x="246571" y="117359"/>
                  </a:lnTo>
                  <a:lnTo>
                    <a:pt x="248251" y="105366"/>
                  </a:lnTo>
                  <a:lnTo>
                    <a:pt x="243879" y="85802"/>
                  </a:lnTo>
                  <a:lnTo>
                    <a:pt x="208819" y="31322"/>
                  </a:lnTo>
                  <a:lnTo>
                    <a:pt x="193989" y="17018"/>
                  </a:lnTo>
                  <a:lnTo>
                    <a:pt x="175699" y="6762"/>
                  </a:lnTo>
                  <a:lnTo>
                    <a:pt x="134493" y="0"/>
                  </a:lnTo>
                  <a:lnTo>
                    <a:pt x="108312" y="4657"/>
                  </a:lnTo>
                  <a:lnTo>
                    <a:pt x="76962" y="20433"/>
                  </a:lnTo>
                  <a:lnTo>
                    <a:pt x="32038" y="54767"/>
                  </a:lnTo>
                  <a:lnTo>
                    <a:pt x="11144" y="92891"/>
                  </a:lnTo>
                  <a:lnTo>
                    <a:pt x="4357" y="114573"/>
                  </a:lnTo>
                  <a:lnTo>
                    <a:pt x="0" y="169739"/>
                  </a:lnTo>
                  <a:lnTo>
                    <a:pt x="1744" y="200200"/>
                  </a:lnTo>
                  <a:lnTo>
                    <a:pt x="15880" y="235909"/>
                  </a:lnTo>
                  <a:lnTo>
                    <a:pt x="28299" y="253786"/>
                  </a:lnTo>
                  <a:lnTo>
                    <a:pt x="47857" y="266410"/>
                  </a:lnTo>
                  <a:lnTo>
                    <a:pt x="59623" y="271414"/>
                  </a:lnTo>
                  <a:lnTo>
                    <a:pt x="104129" y="272868"/>
                  </a:lnTo>
                  <a:lnTo>
                    <a:pt x="143183" y="260300"/>
                  </a:lnTo>
                  <a:lnTo>
                    <a:pt x="194568" y="212382"/>
                  </a:lnTo>
                  <a:lnTo>
                    <a:pt x="214954" y="174978"/>
                  </a:lnTo>
                  <a:lnTo>
                    <a:pt x="222841" y="154565"/>
                  </a:lnTo>
                  <a:lnTo>
                    <a:pt x="225413" y="153567"/>
                  </a:lnTo>
                  <a:lnTo>
                    <a:pt x="228270" y="168056"/>
                  </a:lnTo>
                  <a:lnTo>
                    <a:pt x="221921" y="221693"/>
                  </a:lnTo>
                  <a:lnTo>
                    <a:pt x="214812" y="275083"/>
                  </a:lnTo>
                  <a:lnTo>
                    <a:pt x="210548" y="331859"/>
                  </a:lnTo>
                  <a:lnTo>
                    <a:pt x="209705" y="395067"/>
                  </a:lnTo>
                  <a:lnTo>
                    <a:pt x="209498" y="4393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3277121" y="2024347"/>
            <a:ext cx="5706713" cy="961835"/>
            <a:chOff x="3277121" y="2024347"/>
            <a:chExt cx="5706713" cy="961835"/>
          </a:xfrm>
        </p:grpSpPr>
        <p:sp>
          <p:nvSpPr>
            <p:cNvPr id="76" name="Freeform 75"/>
            <p:cNvSpPr/>
            <p:nvPr/>
          </p:nvSpPr>
          <p:spPr>
            <a:xfrm>
              <a:off x="3277121" y="2636369"/>
              <a:ext cx="260455" cy="253555"/>
            </a:xfrm>
            <a:custGeom>
              <a:avLst/>
              <a:gdLst/>
              <a:ahLst/>
              <a:cxnLst/>
              <a:rect l="0" t="0" r="0" b="0"/>
              <a:pathLst>
                <a:path w="260455" h="253555">
                  <a:moveTo>
                    <a:pt x="176226" y="79983"/>
                  </a:moveTo>
                  <a:lnTo>
                    <a:pt x="161571" y="36020"/>
                  </a:lnTo>
                  <a:lnTo>
                    <a:pt x="148655" y="19110"/>
                  </a:lnTo>
                  <a:lnTo>
                    <a:pt x="140298" y="11325"/>
                  </a:lnTo>
                  <a:lnTo>
                    <a:pt x="118534" y="2675"/>
                  </a:lnTo>
                  <a:lnTo>
                    <a:pt x="94433" y="0"/>
                  </a:lnTo>
                  <a:lnTo>
                    <a:pt x="72023" y="2711"/>
                  </a:lnTo>
                  <a:lnTo>
                    <a:pt x="53485" y="14054"/>
                  </a:lnTo>
                  <a:lnTo>
                    <a:pt x="22519" y="49932"/>
                  </a:lnTo>
                  <a:lnTo>
                    <a:pt x="6551" y="80438"/>
                  </a:lnTo>
                  <a:lnTo>
                    <a:pt x="0" y="122882"/>
                  </a:lnTo>
                  <a:lnTo>
                    <a:pt x="6192" y="181220"/>
                  </a:lnTo>
                  <a:lnTo>
                    <a:pt x="16531" y="221373"/>
                  </a:lnTo>
                  <a:lnTo>
                    <a:pt x="27651" y="240699"/>
                  </a:lnTo>
                  <a:lnTo>
                    <a:pt x="36232" y="246788"/>
                  </a:lnTo>
                  <a:lnTo>
                    <a:pt x="58244" y="253554"/>
                  </a:lnTo>
                  <a:lnTo>
                    <a:pt x="68325" y="253019"/>
                  </a:lnTo>
                  <a:lnTo>
                    <a:pt x="94863" y="241087"/>
                  </a:lnTo>
                  <a:lnTo>
                    <a:pt x="123262" y="221564"/>
                  </a:lnTo>
                  <a:lnTo>
                    <a:pt x="145845" y="194073"/>
                  </a:lnTo>
                  <a:lnTo>
                    <a:pt x="178271" y="131304"/>
                  </a:lnTo>
                  <a:lnTo>
                    <a:pt x="184241" y="103118"/>
                  </a:lnTo>
                  <a:lnTo>
                    <a:pt x="196109" y="154481"/>
                  </a:lnTo>
                  <a:lnTo>
                    <a:pt x="206900" y="175094"/>
                  </a:lnTo>
                  <a:lnTo>
                    <a:pt x="222614" y="189715"/>
                  </a:lnTo>
                  <a:lnTo>
                    <a:pt x="244953" y="201404"/>
                  </a:lnTo>
                  <a:lnTo>
                    <a:pt x="260454" y="2063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600746" y="2660875"/>
              <a:ext cx="189514" cy="169439"/>
            </a:xfrm>
            <a:custGeom>
              <a:avLst/>
              <a:gdLst/>
              <a:ahLst/>
              <a:cxnLst/>
              <a:rect l="0" t="0" r="0" b="0"/>
              <a:pathLst>
                <a:path w="189514" h="169439">
                  <a:moveTo>
                    <a:pt x="0" y="66005"/>
                  </a:moveTo>
                  <a:lnTo>
                    <a:pt x="5589" y="124622"/>
                  </a:lnTo>
                  <a:lnTo>
                    <a:pt x="9065" y="165002"/>
                  </a:lnTo>
                  <a:lnTo>
                    <a:pt x="8383" y="169438"/>
                  </a:lnTo>
                  <a:lnTo>
                    <a:pt x="6758" y="167715"/>
                  </a:lnTo>
                  <a:lnTo>
                    <a:pt x="3004" y="153324"/>
                  </a:lnTo>
                  <a:lnTo>
                    <a:pt x="3713" y="105957"/>
                  </a:lnTo>
                  <a:lnTo>
                    <a:pt x="14771" y="51540"/>
                  </a:lnTo>
                  <a:lnTo>
                    <a:pt x="30373" y="20905"/>
                  </a:lnTo>
                  <a:lnTo>
                    <a:pt x="46254" y="7746"/>
                  </a:lnTo>
                  <a:lnTo>
                    <a:pt x="55403" y="2600"/>
                  </a:lnTo>
                  <a:lnTo>
                    <a:pt x="74926" y="0"/>
                  </a:lnTo>
                  <a:lnTo>
                    <a:pt x="116056" y="7864"/>
                  </a:lnTo>
                  <a:lnTo>
                    <a:pt x="133858" y="20278"/>
                  </a:lnTo>
                  <a:lnTo>
                    <a:pt x="148400" y="37493"/>
                  </a:lnTo>
                  <a:lnTo>
                    <a:pt x="174946" y="97861"/>
                  </a:lnTo>
                  <a:lnTo>
                    <a:pt x="189513" y="1502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856502" y="2388049"/>
              <a:ext cx="207499" cy="466499"/>
            </a:xfrm>
            <a:custGeom>
              <a:avLst/>
              <a:gdLst/>
              <a:ahLst/>
              <a:cxnLst/>
              <a:rect l="0" t="0" r="0" b="0"/>
              <a:pathLst>
                <a:path w="207499" h="466499">
                  <a:moveTo>
                    <a:pt x="112741" y="328303"/>
                  </a:moveTo>
                  <a:lnTo>
                    <a:pt x="112741" y="305946"/>
                  </a:lnTo>
                  <a:lnTo>
                    <a:pt x="106502" y="288731"/>
                  </a:lnTo>
                  <a:lnTo>
                    <a:pt x="101563" y="280865"/>
                  </a:lnTo>
                  <a:lnTo>
                    <a:pt x="86716" y="269005"/>
                  </a:lnTo>
                  <a:lnTo>
                    <a:pt x="77843" y="264204"/>
                  </a:lnTo>
                  <a:lnTo>
                    <a:pt x="58627" y="261990"/>
                  </a:lnTo>
                  <a:lnTo>
                    <a:pt x="48589" y="263037"/>
                  </a:lnTo>
                  <a:lnTo>
                    <a:pt x="31197" y="273560"/>
                  </a:lnTo>
                  <a:lnTo>
                    <a:pt x="16838" y="291104"/>
                  </a:lnTo>
                  <a:lnTo>
                    <a:pt x="3347" y="327290"/>
                  </a:lnTo>
                  <a:lnTo>
                    <a:pt x="0" y="368817"/>
                  </a:lnTo>
                  <a:lnTo>
                    <a:pt x="8756" y="428419"/>
                  </a:lnTo>
                  <a:lnTo>
                    <a:pt x="11832" y="440671"/>
                  </a:lnTo>
                  <a:lnTo>
                    <a:pt x="17392" y="450008"/>
                  </a:lnTo>
                  <a:lnTo>
                    <a:pt x="32929" y="463502"/>
                  </a:lnTo>
                  <a:lnTo>
                    <a:pt x="41986" y="466399"/>
                  </a:lnTo>
                  <a:lnTo>
                    <a:pt x="61407" y="466498"/>
                  </a:lnTo>
                  <a:lnTo>
                    <a:pt x="81737" y="453284"/>
                  </a:lnTo>
                  <a:lnTo>
                    <a:pt x="100132" y="432983"/>
                  </a:lnTo>
                  <a:lnTo>
                    <a:pt x="125581" y="380866"/>
                  </a:lnTo>
                  <a:lnTo>
                    <a:pt x="147816" y="330410"/>
                  </a:lnTo>
                  <a:lnTo>
                    <a:pt x="164687" y="272264"/>
                  </a:lnTo>
                  <a:lnTo>
                    <a:pt x="172586" y="222012"/>
                  </a:lnTo>
                  <a:lnTo>
                    <a:pt x="178046" y="173197"/>
                  </a:lnTo>
                  <a:lnTo>
                    <a:pt x="181540" y="143554"/>
                  </a:lnTo>
                  <a:lnTo>
                    <a:pt x="177371" y="86395"/>
                  </a:lnTo>
                  <a:lnTo>
                    <a:pt x="167699" y="24395"/>
                  </a:lnTo>
                  <a:lnTo>
                    <a:pt x="161343" y="2550"/>
                  </a:lnTo>
                  <a:lnTo>
                    <a:pt x="158011" y="0"/>
                  </a:lnTo>
                  <a:lnTo>
                    <a:pt x="154619" y="2980"/>
                  </a:lnTo>
                  <a:lnTo>
                    <a:pt x="151189" y="9645"/>
                  </a:lnTo>
                  <a:lnTo>
                    <a:pt x="145682" y="61201"/>
                  </a:lnTo>
                  <a:lnTo>
                    <a:pt x="144594" y="117658"/>
                  </a:lnTo>
                  <a:lnTo>
                    <a:pt x="144379" y="179459"/>
                  </a:lnTo>
                  <a:lnTo>
                    <a:pt x="152743" y="239587"/>
                  </a:lnTo>
                  <a:lnTo>
                    <a:pt x="165660" y="296524"/>
                  </a:lnTo>
                  <a:lnTo>
                    <a:pt x="179113" y="335655"/>
                  </a:lnTo>
                  <a:lnTo>
                    <a:pt x="207498" y="3914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758880" y="2074114"/>
              <a:ext cx="10530" cy="326384"/>
            </a:xfrm>
            <a:custGeom>
              <a:avLst/>
              <a:gdLst/>
              <a:ahLst/>
              <a:cxnLst/>
              <a:rect l="0" t="0" r="0" b="0"/>
              <a:pathLst>
                <a:path w="10530" h="326384">
                  <a:moveTo>
                    <a:pt x="10529" y="0"/>
                  </a:moveTo>
                  <a:lnTo>
                    <a:pt x="3293" y="27556"/>
                  </a:lnTo>
                  <a:lnTo>
                    <a:pt x="3770" y="86898"/>
                  </a:lnTo>
                  <a:lnTo>
                    <a:pt x="8526" y="137661"/>
                  </a:lnTo>
                  <a:lnTo>
                    <a:pt x="9936" y="189747"/>
                  </a:lnTo>
                  <a:lnTo>
                    <a:pt x="10353" y="239105"/>
                  </a:lnTo>
                  <a:lnTo>
                    <a:pt x="4905" y="297704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853637" y="2024347"/>
              <a:ext cx="263214" cy="387488"/>
            </a:xfrm>
            <a:custGeom>
              <a:avLst/>
              <a:gdLst/>
              <a:ahLst/>
              <a:cxnLst/>
              <a:rect l="0" t="0" r="0" b="0"/>
              <a:pathLst>
                <a:path w="263214" h="387488">
                  <a:moveTo>
                    <a:pt x="0" y="133995"/>
                  </a:moveTo>
                  <a:lnTo>
                    <a:pt x="3120" y="91303"/>
                  </a:lnTo>
                  <a:lnTo>
                    <a:pt x="14572" y="60124"/>
                  </a:lnTo>
                  <a:lnTo>
                    <a:pt x="39403" y="23736"/>
                  </a:lnTo>
                  <a:lnTo>
                    <a:pt x="65487" y="6829"/>
                  </a:lnTo>
                  <a:lnTo>
                    <a:pt x="106621" y="0"/>
                  </a:lnTo>
                  <a:lnTo>
                    <a:pt x="132785" y="4641"/>
                  </a:lnTo>
                  <a:lnTo>
                    <a:pt x="144675" y="9155"/>
                  </a:lnTo>
                  <a:lnTo>
                    <a:pt x="161006" y="23528"/>
                  </a:lnTo>
                  <a:lnTo>
                    <a:pt x="186612" y="61351"/>
                  </a:lnTo>
                  <a:lnTo>
                    <a:pt x="196062" y="103372"/>
                  </a:lnTo>
                  <a:lnTo>
                    <a:pt x="198863" y="152867"/>
                  </a:lnTo>
                  <a:lnTo>
                    <a:pt x="194103" y="204577"/>
                  </a:lnTo>
                  <a:lnTo>
                    <a:pt x="173609" y="266047"/>
                  </a:lnTo>
                  <a:lnTo>
                    <a:pt x="147030" y="320129"/>
                  </a:lnTo>
                  <a:lnTo>
                    <a:pt x="132027" y="341893"/>
                  </a:lnTo>
                  <a:lnTo>
                    <a:pt x="83590" y="382355"/>
                  </a:lnTo>
                  <a:lnTo>
                    <a:pt x="62888" y="387487"/>
                  </a:lnTo>
                  <a:lnTo>
                    <a:pt x="52454" y="387217"/>
                  </a:lnTo>
                  <a:lnTo>
                    <a:pt x="44328" y="383528"/>
                  </a:lnTo>
                  <a:lnTo>
                    <a:pt x="32179" y="370070"/>
                  </a:lnTo>
                  <a:lnTo>
                    <a:pt x="29642" y="361568"/>
                  </a:lnTo>
                  <a:lnTo>
                    <a:pt x="29942" y="342763"/>
                  </a:lnTo>
                  <a:lnTo>
                    <a:pt x="37094" y="325826"/>
                  </a:lnTo>
                  <a:lnTo>
                    <a:pt x="42277" y="318035"/>
                  </a:lnTo>
                  <a:lnTo>
                    <a:pt x="50412" y="312840"/>
                  </a:lnTo>
                  <a:lnTo>
                    <a:pt x="71928" y="307068"/>
                  </a:lnTo>
                  <a:lnTo>
                    <a:pt x="129935" y="311768"/>
                  </a:lnTo>
                  <a:lnTo>
                    <a:pt x="166401" y="321849"/>
                  </a:lnTo>
                  <a:lnTo>
                    <a:pt x="207044" y="345623"/>
                  </a:lnTo>
                  <a:lnTo>
                    <a:pt x="233702" y="362816"/>
                  </a:lnTo>
                  <a:lnTo>
                    <a:pt x="263213" y="3761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537782" y="2474197"/>
              <a:ext cx="673825" cy="10529"/>
            </a:xfrm>
            <a:custGeom>
              <a:avLst/>
              <a:gdLst/>
              <a:ahLst/>
              <a:cxnLst/>
              <a:rect l="0" t="0" r="0" b="0"/>
              <a:pathLst>
                <a:path w="673825" h="10529">
                  <a:moveTo>
                    <a:pt x="673824" y="0"/>
                  </a:moveTo>
                  <a:lnTo>
                    <a:pt x="616559" y="0"/>
                  </a:lnTo>
                  <a:lnTo>
                    <a:pt x="555668" y="0"/>
                  </a:lnTo>
                  <a:lnTo>
                    <a:pt x="501554" y="0"/>
                  </a:lnTo>
                  <a:lnTo>
                    <a:pt x="446656" y="0"/>
                  </a:lnTo>
                  <a:lnTo>
                    <a:pt x="387756" y="0"/>
                  </a:lnTo>
                  <a:lnTo>
                    <a:pt x="325851" y="0"/>
                  </a:lnTo>
                  <a:lnTo>
                    <a:pt x="263055" y="5589"/>
                  </a:lnTo>
                  <a:lnTo>
                    <a:pt x="205584" y="9064"/>
                  </a:lnTo>
                  <a:lnTo>
                    <a:pt x="151511" y="10094"/>
                  </a:lnTo>
                  <a:lnTo>
                    <a:pt x="89243" y="10442"/>
                  </a:lnTo>
                  <a:lnTo>
                    <a:pt x="35003" y="1051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695709" y="2621595"/>
              <a:ext cx="19467" cy="273742"/>
            </a:xfrm>
            <a:custGeom>
              <a:avLst/>
              <a:gdLst/>
              <a:ahLst/>
              <a:cxnLst/>
              <a:rect l="0" t="0" r="0" b="0"/>
              <a:pathLst>
                <a:path w="19467" h="273742">
                  <a:moveTo>
                    <a:pt x="0" y="0"/>
                  </a:moveTo>
                  <a:lnTo>
                    <a:pt x="3120" y="54145"/>
                  </a:lnTo>
                  <a:lnTo>
                    <a:pt x="9066" y="109092"/>
                  </a:lnTo>
                  <a:lnTo>
                    <a:pt x="15685" y="156586"/>
                  </a:lnTo>
                  <a:lnTo>
                    <a:pt x="19466" y="207703"/>
                  </a:lnTo>
                  <a:lnTo>
                    <a:pt x="12515" y="262619"/>
                  </a:lnTo>
                  <a:lnTo>
                    <a:pt x="10529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912371" y="2529595"/>
              <a:ext cx="172894" cy="366186"/>
            </a:xfrm>
            <a:custGeom>
              <a:avLst/>
              <a:gdLst/>
              <a:ahLst/>
              <a:cxnLst/>
              <a:rect l="0" t="0" r="0" b="0"/>
              <a:pathLst>
                <a:path w="172894" h="366186">
                  <a:moveTo>
                    <a:pt x="172893" y="123586"/>
                  </a:moveTo>
                  <a:lnTo>
                    <a:pt x="113300" y="173084"/>
                  </a:lnTo>
                  <a:lnTo>
                    <a:pt x="81265" y="227648"/>
                  </a:lnTo>
                  <a:lnTo>
                    <a:pt x="54935" y="282522"/>
                  </a:lnTo>
                  <a:lnTo>
                    <a:pt x="50205" y="320287"/>
                  </a:lnTo>
                  <a:lnTo>
                    <a:pt x="53244" y="343199"/>
                  </a:lnTo>
                  <a:lnTo>
                    <a:pt x="58032" y="351883"/>
                  </a:lnTo>
                  <a:lnTo>
                    <a:pt x="72711" y="364651"/>
                  </a:lnTo>
                  <a:lnTo>
                    <a:pt x="81538" y="366185"/>
                  </a:lnTo>
                  <a:lnTo>
                    <a:pt x="100705" y="361649"/>
                  </a:lnTo>
                  <a:lnTo>
                    <a:pt x="125638" y="345941"/>
                  </a:lnTo>
                  <a:lnTo>
                    <a:pt x="137463" y="330035"/>
                  </a:lnTo>
                  <a:lnTo>
                    <a:pt x="145448" y="310098"/>
                  </a:lnTo>
                  <a:lnTo>
                    <a:pt x="148997" y="285639"/>
                  </a:lnTo>
                  <a:lnTo>
                    <a:pt x="144335" y="262290"/>
                  </a:lnTo>
                  <a:lnTo>
                    <a:pt x="122278" y="218705"/>
                  </a:lnTo>
                  <a:lnTo>
                    <a:pt x="72451" y="169858"/>
                  </a:lnTo>
                  <a:lnTo>
                    <a:pt x="14466" y="136217"/>
                  </a:lnTo>
                  <a:lnTo>
                    <a:pt x="7614" y="127328"/>
                  </a:lnTo>
                  <a:lnTo>
                    <a:pt x="0" y="104972"/>
                  </a:lnTo>
                  <a:lnTo>
                    <a:pt x="1303" y="71667"/>
                  </a:lnTo>
                  <a:lnTo>
                    <a:pt x="9283" y="53328"/>
                  </a:lnTo>
                  <a:lnTo>
                    <a:pt x="33470" y="22490"/>
                  </a:lnTo>
                  <a:lnTo>
                    <a:pt x="59443" y="6544"/>
                  </a:lnTo>
                  <a:lnTo>
                    <a:pt x="94954" y="0"/>
                  </a:lnTo>
                  <a:lnTo>
                    <a:pt x="115247" y="4708"/>
                  </a:lnTo>
                  <a:lnTo>
                    <a:pt x="132065" y="15769"/>
                  </a:lnTo>
                  <a:lnTo>
                    <a:pt x="153517" y="41727"/>
                  </a:lnTo>
                  <a:lnTo>
                    <a:pt x="172893" y="814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698777" y="2475615"/>
              <a:ext cx="249825" cy="251801"/>
            </a:xfrm>
            <a:custGeom>
              <a:avLst/>
              <a:gdLst/>
              <a:ahLst/>
              <a:cxnLst/>
              <a:rect l="0" t="0" r="0" b="0"/>
              <a:pathLst>
                <a:path w="249825" h="251801">
                  <a:moveTo>
                    <a:pt x="134010" y="135452"/>
                  </a:moveTo>
                  <a:lnTo>
                    <a:pt x="134010" y="76835"/>
                  </a:lnTo>
                  <a:lnTo>
                    <a:pt x="122832" y="42045"/>
                  </a:lnTo>
                  <a:lnTo>
                    <a:pt x="104702" y="9510"/>
                  </a:lnTo>
                  <a:lnTo>
                    <a:pt x="96924" y="3527"/>
                  </a:lnTo>
                  <a:lnTo>
                    <a:pt x="88229" y="709"/>
                  </a:lnTo>
                  <a:lnTo>
                    <a:pt x="78923" y="0"/>
                  </a:lnTo>
                  <a:lnTo>
                    <a:pt x="59224" y="5451"/>
                  </a:lnTo>
                  <a:lnTo>
                    <a:pt x="39940" y="16842"/>
                  </a:lnTo>
                  <a:lnTo>
                    <a:pt x="23571" y="33604"/>
                  </a:lnTo>
                  <a:lnTo>
                    <a:pt x="6791" y="68360"/>
                  </a:lnTo>
                  <a:lnTo>
                    <a:pt x="0" y="113883"/>
                  </a:lnTo>
                  <a:lnTo>
                    <a:pt x="6110" y="172092"/>
                  </a:lnTo>
                  <a:lnTo>
                    <a:pt x="12045" y="196190"/>
                  </a:lnTo>
                  <a:lnTo>
                    <a:pt x="24822" y="215479"/>
                  </a:lnTo>
                  <a:lnTo>
                    <a:pt x="61619" y="246926"/>
                  </a:lnTo>
                  <a:lnTo>
                    <a:pt x="71712" y="250712"/>
                  </a:lnTo>
                  <a:lnTo>
                    <a:pt x="92284" y="251800"/>
                  </a:lnTo>
                  <a:lnTo>
                    <a:pt x="101513" y="246942"/>
                  </a:lnTo>
                  <a:lnTo>
                    <a:pt x="118008" y="229067"/>
                  </a:lnTo>
                  <a:lnTo>
                    <a:pt x="134858" y="198285"/>
                  </a:lnTo>
                  <a:lnTo>
                    <a:pt x="149862" y="140801"/>
                  </a:lnTo>
                  <a:lnTo>
                    <a:pt x="152754" y="111703"/>
                  </a:lnTo>
                  <a:lnTo>
                    <a:pt x="154695" y="106751"/>
                  </a:lnTo>
                  <a:lnTo>
                    <a:pt x="157158" y="108129"/>
                  </a:lnTo>
                  <a:lnTo>
                    <a:pt x="194410" y="171379"/>
                  </a:lnTo>
                  <a:lnTo>
                    <a:pt x="214948" y="194320"/>
                  </a:lnTo>
                  <a:lnTo>
                    <a:pt x="228864" y="202560"/>
                  </a:lnTo>
                  <a:lnTo>
                    <a:pt x="249824" y="2091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969658" y="2463668"/>
              <a:ext cx="105286" cy="216045"/>
            </a:xfrm>
            <a:custGeom>
              <a:avLst/>
              <a:gdLst/>
              <a:ahLst/>
              <a:cxnLst/>
              <a:rect l="0" t="0" r="0" b="0"/>
              <a:pathLst>
                <a:path w="105286" h="216045">
                  <a:moveTo>
                    <a:pt x="0" y="94757"/>
                  </a:moveTo>
                  <a:lnTo>
                    <a:pt x="17958" y="158184"/>
                  </a:lnTo>
                  <a:lnTo>
                    <a:pt x="35149" y="210604"/>
                  </a:lnTo>
                  <a:lnTo>
                    <a:pt x="35131" y="215272"/>
                  </a:lnTo>
                  <a:lnTo>
                    <a:pt x="32779" y="216044"/>
                  </a:lnTo>
                  <a:lnTo>
                    <a:pt x="28871" y="214219"/>
                  </a:lnTo>
                  <a:lnTo>
                    <a:pt x="21410" y="202833"/>
                  </a:lnTo>
                  <a:lnTo>
                    <a:pt x="7089" y="166928"/>
                  </a:lnTo>
                  <a:lnTo>
                    <a:pt x="1400" y="110399"/>
                  </a:lnTo>
                  <a:lnTo>
                    <a:pt x="2754" y="69495"/>
                  </a:lnTo>
                  <a:lnTo>
                    <a:pt x="11362" y="49994"/>
                  </a:lnTo>
                  <a:lnTo>
                    <a:pt x="26107" y="36648"/>
                  </a:lnTo>
                  <a:lnTo>
                    <a:pt x="81552" y="1097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077306" y="2457335"/>
              <a:ext cx="176622" cy="224543"/>
            </a:xfrm>
            <a:custGeom>
              <a:avLst/>
              <a:gdLst/>
              <a:ahLst/>
              <a:cxnLst/>
              <a:rect l="0" t="0" r="0" b="0"/>
              <a:pathLst>
                <a:path w="176622" h="224543">
                  <a:moveTo>
                    <a:pt x="29222" y="143203"/>
                  </a:moveTo>
                  <a:lnTo>
                    <a:pt x="87839" y="137614"/>
                  </a:lnTo>
                  <a:lnTo>
                    <a:pt x="144436" y="110420"/>
                  </a:lnTo>
                  <a:lnTo>
                    <a:pt x="155164" y="103800"/>
                  </a:lnTo>
                  <a:lnTo>
                    <a:pt x="162317" y="93538"/>
                  </a:lnTo>
                  <a:lnTo>
                    <a:pt x="170263" y="66538"/>
                  </a:lnTo>
                  <a:lnTo>
                    <a:pt x="167556" y="44399"/>
                  </a:lnTo>
                  <a:lnTo>
                    <a:pt x="157385" y="26761"/>
                  </a:lnTo>
                  <a:lnTo>
                    <a:pt x="141165" y="11123"/>
                  </a:lnTo>
                  <a:lnTo>
                    <a:pt x="119139" y="2613"/>
                  </a:lnTo>
                  <a:lnTo>
                    <a:pt x="93752" y="0"/>
                  </a:lnTo>
                  <a:lnTo>
                    <a:pt x="66871" y="2738"/>
                  </a:lnTo>
                  <a:lnTo>
                    <a:pt x="45565" y="10974"/>
                  </a:lnTo>
                  <a:lnTo>
                    <a:pt x="36608" y="16446"/>
                  </a:lnTo>
                  <a:lnTo>
                    <a:pt x="23537" y="31885"/>
                  </a:lnTo>
                  <a:lnTo>
                    <a:pt x="5612" y="70392"/>
                  </a:lnTo>
                  <a:lnTo>
                    <a:pt x="0" y="106942"/>
                  </a:lnTo>
                  <a:lnTo>
                    <a:pt x="3926" y="141818"/>
                  </a:lnTo>
                  <a:lnTo>
                    <a:pt x="18088" y="174378"/>
                  </a:lnTo>
                  <a:lnTo>
                    <a:pt x="37102" y="200664"/>
                  </a:lnTo>
                  <a:lnTo>
                    <a:pt x="63142" y="217680"/>
                  </a:lnTo>
                  <a:lnTo>
                    <a:pt x="98674" y="224542"/>
                  </a:lnTo>
                  <a:lnTo>
                    <a:pt x="133249" y="220986"/>
                  </a:lnTo>
                  <a:lnTo>
                    <a:pt x="176621" y="2063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601368" y="2520789"/>
              <a:ext cx="180008" cy="465393"/>
            </a:xfrm>
            <a:custGeom>
              <a:avLst/>
              <a:gdLst/>
              <a:ahLst/>
              <a:cxnLst/>
              <a:rect l="0" t="0" r="0" b="0"/>
              <a:pathLst>
                <a:path w="180008" h="465393">
                  <a:moveTo>
                    <a:pt x="0" y="185034"/>
                  </a:moveTo>
                  <a:lnTo>
                    <a:pt x="0" y="234298"/>
                  </a:lnTo>
                  <a:lnTo>
                    <a:pt x="1170" y="284379"/>
                  </a:lnTo>
                  <a:lnTo>
                    <a:pt x="8405" y="336262"/>
                  </a:lnTo>
                  <a:lnTo>
                    <a:pt x="17958" y="387510"/>
                  </a:lnTo>
                  <a:lnTo>
                    <a:pt x="28546" y="447341"/>
                  </a:lnTo>
                  <a:lnTo>
                    <a:pt x="30234" y="465392"/>
                  </a:lnTo>
                  <a:lnTo>
                    <a:pt x="30984" y="453917"/>
                  </a:lnTo>
                  <a:lnTo>
                    <a:pt x="23173" y="402374"/>
                  </a:lnTo>
                  <a:lnTo>
                    <a:pt x="14099" y="341514"/>
                  </a:lnTo>
                  <a:lnTo>
                    <a:pt x="8114" y="278118"/>
                  </a:lnTo>
                  <a:lnTo>
                    <a:pt x="2404" y="226653"/>
                  </a:lnTo>
                  <a:lnTo>
                    <a:pt x="712" y="177479"/>
                  </a:lnTo>
                  <a:lnTo>
                    <a:pt x="141" y="118941"/>
                  </a:lnTo>
                  <a:lnTo>
                    <a:pt x="2368" y="63488"/>
                  </a:lnTo>
                  <a:lnTo>
                    <a:pt x="16819" y="29698"/>
                  </a:lnTo>
                  <a:lnTo>
                    <a:pt x="29312" y="12271"/>
                  </a:lnTo>
                  <a:lnTo>
                    <a:pt x="48902" y="2966"/>
                  </a:lnTo>
                  <a:lnTo>
                    <a:pt x="73206" y="0"/>
                  </a:lnTo>
                  <a:lnTo>
                    <a:pt x="99607" y="2581"/>
                  </a:lnTo>
                  <a:lnTo>
                    <a:pt x="120699" y="10747"/>
                  </a:lnTo>
                  <a:lnTo>
                    <a:pt x="153303" y="35054"/>
                  </a:lnTo>
                  <a:lnTo>
                    <a:pt x="175144" y="66636"/>
                  </a:lnTo>
                  <a:lnTo>
                    <a:pt x="180007" y="89129"/>
                  </a:lnTo>
                  <a:lnTo>
                    <a:pt x="179666" y="100041"/>
                  </a:lnTo>
                  <a:lnTo>
                    <a:pt x="173049" y="118404"/>
                  </a:lnTo>
                  <a:lnTo>
                    <a:pt x="149736" y="149256"/>
                  </a:lnTo>
                  <a:lnTo>
                    <a:pt x="123915" y="165205"/>
                  </a:lnTo>
                  <a:lnTo>
                    <a:pt x="66073" y="173281"/>
                  </a:lnTo>
                  <a:lnTo>
                    <a:pt x="52642" y="1745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846076" y="2453139"/>
              <a:ext cx="92205" cy="228128"/>
            </a:xfrm>
            <a:custGeom>
              <a:avLst/>
              <a:gdLst/>
              <a:ahLst/>
              <a:cxnLst/>
              <a:rect l="0" t="0" r="0" b="0"/>
              <a:pathLst>
                <a:path w="92205" h="228128">
                  <a:moveTo>
                    <a:pt x="7976" y="84228"/>
                  </a:moveTo>
                  <a:lnTo>
                    <a:pt x="2387" y="100996"/>
                  </a:lnTo>
                  <a:lnTo>
                    <a:pt x="2761" y="118587"/>
                  </a:lnTo>
                  <a:lnTo>
                    <a:pt x="15694" y="169991"/>
                  </a:lnTo>
                  <a:lnTo>
                    <a:pt x="26900" y="206216"/>
                  </a:lnTo>
                  <a:lnTo>
                    <a:pt x="39839" y="228127"/>
                  </a:lnTo>
                  <a:lnTo>
                    <a:pt x="38577" y="228124"/>
                  </a:lnTo>
                  <a:lnTo>
                    <a:pt x="35396" y="225783"/>
                  </a:lnTo>
                  <a:lnTo>
                    <a:pt x="21884" y="196808"/>
                  </a:lnTo>
                  <a:lnTo>
                    <a:pt x="2115" y="135417"/>
                  </a:lnTo>
                  <a:lnTo>
                    <a:pt x="0" y="96796"/>
                  </a:lnTo>
                  <a:lnTo>
                    <a:pt x="7432" y="58056"/>
                  </a:lnTo>
                  <a:lnTo>
                    <a:pt x="17872" y="39061"/>
                  </a:lnTo>
                  <a:lnTo>
                    <a:pt x="36551" y="25939"/>
                  </a:lnTo>
                  <a:lnTo>
                    <a:pt x="9220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983220" y="2495253"/>
              <a:ext cx="158131" cy="187542"/>
            </a:xfrm>
            <a:custGeom>
              <a:avLst/>
              <a:gdLst/>
              <a:ahLst/>
              <a:cxnLst/>
              <a:rect l="0" t="0" r="0" b="0"/>
              <a:pathLst>
                <a:path w="158131" h="187542">
                  <a:moveTo>
                    <a:pt x="112987" y="0"/>
                  </a:moveTo>
                  <a:lnTo>
                    <a:pt x="88941" y="9576"/>
                  </a:lnTo>
                  <a:lnTo>
                    <a:pt x="30985" y="56118"/>
                  </a:lnTo>
                  <a:lnTo>
                    <a:pt x="11481" y="85258"/>
                  </a:lnTo>
                  <a:lnTo>
                    <a:pt x="3532" y="106913"/>
                  </a:lnTo>
                  <a:lnTo>
                    <a:pt x="0" y="132135"/>
                  </a:lnTo>
                  <a:lnTo>
                    <a:pt x="4668" y="155823"/>
                  </a:lnTo>
                  <a:lnTo>
                    <a:pt x="9189" y="167053"/>
                  </a:lnTo>
                  <a:lnTo>
                    <a:pt x="16882" y="174540"/>
                  </a:lnTo>
                  <a:lnTo>
                    <a:pt x="37908" y="182858"/>
                  </a:lnTo>
                  <a:lnTo>
                    <a:pt x="76054" y="187541"/>
                  </a:lnTo>
                  <a:lnTo>
                    <a:pt x="100082" y="182398"/>
                  </a:lnTo>
                  <a:lnTo>
                    <a:pt x="121289" y="171143"/>
                  </a:lnTo>
                  <a:lnTo>
                    <a:pt x="138514" y="154443"/>
                  </a:lnTo>
                  <a:lnTo>
                    <a:pt x="155776" y="119721"/>
                  </a:lnTo>
                  <a:lnTo>
                    <a:pt x="158130" y="96493"/>
                  </a:lnTo>
                  <a:lnTo>
                    <a:pt x="154108" y="74472"/>
                  </a:lnTo>
                  <a:lnTo>
                    <a:pt x="144521" y="52986"/>
                  </a:lnTo>
                  <a:lnTo>
                    <a:pt x="132461" y="37978"/>
                  </a:lnTo>
                  <a:lnTo>
                    <a:pt x="112987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212294" y="2533694"/>
              <a:ext cx="159273" cy="363975"/>
            </a:xfrm>
            <a:custGeom>
              <a:avLst/>
              <a:gdLst/>
              <a:ahLst/>
              <a:cxnLst/>
              <a:rect l="0" t="0" r="0" b="0"/>
              <a:pathLst>
                <a:path w="159273" h="363975">
                  <a:moveTo>
                    <a:pt x="20783" y="119487"/>
                  </a:moveTo>
                  <a:lnTo>
                    <a:pt x="32236" y="168418"/>
                  </a:lnTo>
                  <a:lnTo>
                    <a:pt x="45532" y="227548"/>
                  </a:lnTo>
                  <a:lnTo>
                    <a:pt x="53358" y="284289"/>
                  </a:lnTo>
                  <a:lnTo>
                    <a:pt x="68769" y="340557"/>
                  </a:lnTo>
                  <a:lnTo>
                    <a:pt x="70321" y="354604"/>
                  </a:lnTo>
                  <a:lnTo>
                    <a:pt x="69016" y="361630"/>
                  </a:lnTo>
                  <a:lnTo>
                    <a:pt x="65807" y="363974"/>
                  </a:lnTo>
                  <a:lnTo>
                    <a:pt x="61327" y="363197"/>
                  </a:lnTo>
                  <a:lnTo>
                    <a:pt x="53231" y="349855"/>
                  </a:lnTo>
                  <a:lnTo>
                    <a:pt x="34935" y="289900"/>
                  </a:lnTo>
                  <a:lnTo>
                    <a:pt x="20806" y="234994"/>
                  </a:lnTo>
                  <a:lnTo>
                    <a:pt x="6749" y="179088"/>
                  </a:lnTo>
                  <a:lnTo>
                    <a:pt x="1113" y="122984"/>
                  </a:lnTo>
                  <a:lnTo>
                    <a:pt x="0" y="66842"/>
                  </a:lnTo>
                  <a:lnTo>
                    <a:pt x="2188" y="39937"/>
                  </a:lnTo>
                  <a:lnTo>
                    <a:pt x="10959" y="16281"/>
                  </a:lnTo>
                  <a:lnTo>
                    <a:pt x="18913" y="8569"/>
                  </a:lnTo>
                  <a:lnTo>
                    <a:pt x="40229" y="0"/>
                  </a:lnTo>
                  <a:lnTo>
                    <a:pt x="78538" y="765"/>
                  </a:lnTo>
                  <a:lnTo>
                    <a:pt x="113935" y="13990"/>
                  </a:lnTo>
                  <a:lnTo>
                    <a:pt x="141061" y="38316"/>
                  </a:lnTo>
                  <a:lnTo>
                    <a:pt x="158326" y="67750"/>
                  </a:lnTo>
                  <a:lnTo>
                    <a:pt x="159272" y="77977"/>
                  </a:lnTo>
                  <a:lnTo>
                    <a:pt x="154084" y="98698"/>
                  </a:lnTo>
                  <a:lnTo>
                    <a:pt x="147085" y="106798"/>
                  </a:lnTo>
                  <a:lnTo>
                    <a:pt x="126830" y="118917"/>
                  </a:lnTo>
                  <a:lnTo>
                    <a:pt x="89120" y="132316"/>
                  </a:lnTo>
                  <a:lnTo>
                    <a:pt x="65193" y="133767"/>
                  </a:lnTo>
                  <a:lnTo>
                    <a:pt x="20783" y="1300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463753" y="2547073"/>
              <a:ext cx="165324" cy="161146"/>
            </a:xfrm>
            <a:custGeom>
              <a:avLst/>
              <a:gdLst/>
              <a:ahLst/>
              <a:cxnLst/>
              <a:rect l="0" t="0" r="0" b="0"/>
              <a:pathLst>
                <a:path w="165324" h="161146">
                  <a:moveTo>
                    <a:pt x="106236" y="21880"/>
                  </a:moveTo>
                  <a:lnTo>
                    <a:pt x="100648" y="5112"/>
                  </a:lnTo>
                  <a:lnTo>
                    <a:pt x="95491" y="1343"/>
                  </a:lnTo>
                  <a:lnTo>
                    <a:pt x="88545" y="0"/>
                  </a:lnTo>
                  <a:lnTo>
                    <a:pt x="80404" y="274"/>
                  </a:lnTo>
                  <a:lnTo>
                    <a:pt x="52179" y="11839"/>
                  </a:lnTo>
                  <a:lnTo>
                    <a:pt x="27178" y="35673"/>
                  </a:lnTo>
                  <a:lnTo>
                    <a:pt x="4953" y="70550"/>
                  </a:lnTo>
                  <a:lnTo>
                    <a:pt x="0" y="93814"/>
                  </a:lnTo>
                  <a:lnTo>
                    <a:pt x="2868" y="115852"/>
                  </a:lnTo>
                  <a:lnTo>
                    <a:pt x="11942" y="137345"/>
                  </a:lnTo>
                  <a:lnTo>
                    <a:pt x="26893" y="152356"/>
                  </a:lnTo>
                  <a:lnTo>
                    <a:pt x="35793" y="157997"/>
                  </a:lnTo>
                  <a:lnTo>
                    <a:pt x="58160" y="161145"/>
                  </a:lnTo>
                  <a:lnTo>
                    <a:pt x="105059" y="153634"/>
                  </a:lnTo>
                  <a:lnTo>
                    <a:pt x="131884" y="138647"/>
                  </a:lnTo>
                  <a:lnTo>
                    <a:pt x="154650" y="119389"/>
                  </a:lnTo>
                  <a:lnTo>
                    <a:pt x="162848" y="99532"/>
                  </a:lnTo>
                  <a:lnTo>
                    <a:pt x="165323" y="76279"/>
                  </a:lnTo>
                  <a:lnTo>
                    <a:pt x="162523" y="54246"/>
                  </a:lnTo>
                  <a:lnTo>
                    <a:pt x="154259" y="35875"/>
                  </a:lnTo>
                  <a:lnTo>
                    <a:pt x="148780" y="27701"/>
                  </a:lnTo>
                  <a:lnTo>
                    <a:pt x="133334" y="15498"/>
                  </a:lnTo>
                  <a:lnTo>
                    <a:pt x="106236" y="8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727917" y="2505782"/>
              <a:ext cx="126343" cy="206953"/>
            </a:xfrm>
            <a:custGeom>
              <a:avLst/>
              <a:gdLst/>
              <a:ahLst/>
              <a:cxnLst/>
              <a:rect l="0" t="0" r="0" b="0"/>
              <a:pathLst>
                <a:path w="126343" h="206953">
                  <a:moveTo>
                    <a:pt x="0" y="105285"/>
                  </a:moveTo>
                  <a:lnTo>
                    <a:pt x="25194" y="159160"/>
                  </a:lnTo>
                  <a:lnTo>
                    <a:pt x="44665" y="197165"/>
                  </a:lnTo>
                  <a:lnTo>
                    <a:pt x="50833" y="205143"/>
                  </a:lnTo>
                  <a:lnTo>
                    <a:pt x="53776" y="206952"/>
                  </a:lnTo>
                  <a:lnTo>
                    <a:pt x="54568" y="204648"/>
                  </a:lnTo>
                  <a:lnTo>
                    <a:pt x="47433" y="175735"/>
                  </a:lnTo>
                  <a:lnTo>
                    <a:pt x="26148" y="122794"/>
                  </a:lnTo>
                  <a:lnTo>
                    <a:pt x="24489" y="97859"/>
                  </a:lnTo>
                  <a:lnTo>
                    <a:pt x="36009" y="42523"/>
                  </a:lnTo>
                  <a:lnTo>
                    <a:pt x="41553" y="34198"/>
                  </a:lnTo>
                  <a:lnTo>
                    <a:pt x="57072" y="21828"/>
                  </a:lnTo>
                  <a:lnTo>
                    <a:pt x="94462" y="552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049145" y="2358383"/>
              <a:ext cx="26213" cy="336913"/>
            </a:xfrm>
            <a:custGeom>
              <a:avLst/>
              <a:gdLst/>
              <a:ahLst/>
              <a:cxnLst/>
              <a:rect l="0" t="0" r="0" b="0"/>
              <a:pathLst>
                <a:path w="26213" h="336913">
                  <a:moveTo>
                    <a:pt x="15684" y="0"/>
                  </a:moveTo>
                  <a:lnTo>
                    <a:pt x="7350" y="54144"/>
                  </a:lnTo>
                  <a:lnTo>
                    <a:pt x="0" y="114680"/>
                  </a:lnTo>
                  <a:lnTo>
                    <a:pt x="2923" y="175728"/>
                  </a:lnTo>
                  <a:lnTo>
                    <a:pt x="5664" y="224553"/>
                  </a:lnTo>
                  <a:lnTo>
                    <a:pt x="16478" y="283565"/>
                  </a:lnTo>
                  <a:lnTo>
                    <a:pt x="26212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938487" y="2495687"/>
              <a:ext cx="200042" cy="10096"/>
            </a:xfrm>
            <a:custGeom>
              <a:avLst/>
              <a:gdLst/>
              <a:ahLst/>
              <a:cxnLst/>
              <a:rect l="0" t="0" r="0" b="0"/>
              <a:pathLst>
                <a:path w="200042" h="10096">
                  <a:moveTo>
                    <a:pt x="200041" y="10095"/>
                  </a:moveTo>
                  <a:lnTo>
                    <a:pt x="162563" y="1762"/>
                  </a:lnTo>
                  <a:lnTo>
                    <a:pt x="111140" y="0"/>
                  </a:lnTo>
                  <a:lnTo>
                    <a:pt x="55922" y="6888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238224" y="2590010"/>
              <a:ext cx="16119" cy="126343"/>
            </a:xfrm>
            <a:custGeom>
              <a:avLst/>
              <a:gdLst/>
              <a:ahLst/>
              <a:cxnLst/>
              <a:rect l="0" t="0" r="0" b="0"/>
              <a:pathLst>
                <a:path w="16119" h="126343">
                  <a:moveTo>
                    <a:pt x="5589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3466" y="106972"/>
                  </a:lnTo>
                  <a:lnTo>
                    <a:pt x="1611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233285" y="249525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387398" y="2605478"/>
              <a:ext cx="137791" cy="154709"/>
            </a:xfrm>
            <a:custGeom>
              <a:avLst/>
              <a:gdLst/>
              <a:ahLst/>
              <a:cxnLst/>
              <a:rect l="0" t="0" r="0" b="0"/>
              <a:pathLst>
                <a:path w="137791" h="154709">
                  <a:moveTo>
                    <a:pt x="77513" y="5589"/>
                  </a:moveTo>
                  <a:lnTo>
                    <a:pt x="60746" y="0"/>
                  </a:lnTo>
                  <a:lnTo>
                    <a:pt x="43155" y="375"/>
                  </a:lnTo>
                  <a:lnTo>
                    <a:pt x="33551" y="2113"/>
                  </a:lnTo>
                  <a:lnTo>
                    <a:pt x="25979" y="6781"/>
                  </a:lnTo>
                  <a:lnTo>
                    <a:pt x="14445" y="21327"/>
                  </a:lnTo>
                  <a:lnTo>
                    <a:pt x="1376" y="49246"/>
                  </a:lnTo>
                  <a:lnTo>
                    <a:pt x="0" y="69446"/>
                  </a:lnTo>
                  <a:lnTo>
                    <a:pt x="8650" y="111010"/>
                  </a:lnTo>
                  <a:lnTo>
                    <a:pt x="23835" y="136911"/>
                  </a:lnTo>
                  <a:lnTo>
                    <a:pt x="42738" y="148962"/>
                  </a:lnTo>
                  <a:lnTo>
                    <a:pt x="54330" y="153814"/>
                  </a:lnTo>
                  <a:lnTo>
                    <a:pt x="65567" y="154708"/>
                  </a:lnTo>
                  <a:lnTo>
                    <a:pt x="87411" y="149463"/>
                  </a:lnTo>
                  <a:lnTo>
                    <a:pt x="113852" y="133356"/>
                  </a:lnTo>
                  <a:lnTo>
                    <a:pt x="126029" y="117356"/>
                  </a:lnTo>
                  <a:lnTo>
                    <a:pt x="134171" y="97377"/>
                  </a:lnTo>
                  <a:lnTo>
                    <a:pt x="137790" y="72900"/>
                  </a:lnTo>
                  <a:lnTo>
                    <a:pt x="133159" y="52662"/>
                  </a:lnTo>
                  <a:lnTo>
                    <a:pt x="98571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528083" y="2583938"/>
              <a:ext cx="242156" cy="167167"/>
            </a:xfrm>
            <a:custGeom>
              <a:avLst/>
              <a:gdLst/>
              <a:ahLst/>
              <a:cxnLst/>
              <a:rect l="0" t="0" r="0" b="0"/>
              <a:pathLst>
                <a:path w="242156" h="167167">
                  <a:moveTo>
                    <a:pt x="0" y="27129"/>
                  </a:moveTo>
                  <a:lnTo>
                    <a:pt x="38373" y="56437"/>
                  </a:lnTo>
                  <a:lnTo>
                    <a:pt x="65465" y="99165"/>
                  </a:lnTo>
                  <a:lnTo>
                    <a:pt x="78149" y="133091"/>
                  </a:lnTo>
                  <a:lnTo>
                    <a:pt x="81526" y="158841"/>
                  </a:lnTo>
                  <a:lnTo>
                    <a:pt x="80087" y="165240"/>
                  </a:lnTo>
                  <a:lnTo>
                    <a:pt x="76788" y="167166"/>
                  </a:lnTo>
                  <a:lnTo>
                    <a:pt x="72249" y="166111"/>
                  </a:lnTo>
                  <a:lnTo>
                    <a:pt x="64086" y="155579"/>
                  </a:lnTo>
                  <a:lnTo>
                    <a:pt x="49314" y="114633"/>
                  </a:lnTo>
                  <a:lnTo>
                    <a:pt x="44247" y="75153"/>
                  </a:lnTo>
                  <a:lnTo>
                    <a:pt x="49301" y="50813"/>
                  </a:lnTo>
                  <a:lnTo>
                    <a:pt x="65300" y="20498"/>
                  </a:lnTo>
                  <a:lnTo>
                    <a:pt x="71609" y="12180"/>
                  </a:lnTo>
                  <a:lnTo>
                    <a:pt x="94217" y="2937"/>
                  </a:lnTo>
                  <a:lnTo>
                    <a:pt x="121423" y="0"/>
                  </a:lnTo>
                  <a:lnTo>
                    <a:pt x="145212" y="2593"/>
                  </a:lnTo>
                  <a:lnTo>
                    <a:pt x="164364" y="10765"/>
                  </a:lnTo>
                  <a:lnTo>
                    <a:pt x="180676" y="23366"/>
                  </a:lnTo>
                  <a:lnTo>
                    <a:pt x="217349" y="70134"/>
                  </a:lnTo>
                  <a:lnTo>
                    <a:pt x="232986" y="106682"/>
                  </a:lnTo>
                  <a:lnTo>
                    <a:pt x="242155" y="1639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816723" y="2547896"/>
              <a:ext cx="167111" cy="270999"/>
            </a:xfrm>
            <a:custGeom>
              <a:avLst/>
              <a:gdLst/>
              <a:ahLst/>
              <a:cxnLst/>
              <a:rect l="0" t="0" r="0" b="0"/>
              <a:pathLst>
                <a:path w="167111" h="270999">
                  <a:moveTo>
                    <a:pt x="121971" y="0"/>
                  </a:moveTo>
                  <a:lnTo>
                    <a:pt x="59879" y="14654"/>
                  </a:lnTo>
                  <a:lnTo>
                    <a:pt x="33123" y="30338"/>
                  </a:lnTo>
                  <a:lnTo>
                    <a:pt x="10378" y="55392"/>
                  </a:lnTo>
                  <a:lnTo>
                    <a:pt x="2184" y="78041"/>
                  </a:lnTo>
                  <a:lnTo>
                    <a:pt x="0" y="90632"/>
                  </a:lnTo>
                  <a:lnTo>
                    <a:pt x="2052" y="100196"/>
                  </a:lnTo>
                  <a:lnTo>
                    <a:pt x="6930" y="107741"/>
                  </a:lnTo>
                  <a:lnTo>
                    <a:pt x="13692" y="113941"/>
                  </a:lnTo>
                  <a:lnTo>
                    <a:pt x="33683" y="120831"/>
                  </a:lnTo>
                  <a:lnTo>
                    <a:pt x="97087" y="126786"/>
                  </a:lnTo>
                  <a:lnTo>
                    <a:pt x="130196" y="135702"/>
                  </a:lnTo>
                  <a:lnTo>
                    <a:pt x="147463" y="146490"/>
                  </a:lnTo>
                  <a:lnTo>
                    <a:pt x="159817" y="162203"/>
                  </a:lnTo>
                  <a:lnTo>
                    <a:pt x="164749" y="171306"/>
                  </a:lnTo>
                  <a:lnTo>
                    <a:pt x="167110" y="190780"/>
                  </a:lnTo>
                  <a:lnTo>
                    <a:pt x="166102" y="200886"/>
                  </a:lnTo>
                  <a:lnTo>
                    <a:pt x="155623" y="218354"/>
                  </a:lnTo>
                  <a:lnTo>
                    <a:pt x="126872" y="241342"/>
                  </a:lnTo>
                  <a:lnTo>
                    <a:pt x="80826" y="264482"/>
                  </a:lnTo>
                  <a:lnTo>
                    <a:pt x="42969" y="270998"/>
                  </a:lnTo>
                  <a:lnTo>
                    <a:pt x="25248" y="269402"/>
                  </a:lnTo>
                  <a:lnTo>
                    <a:pt x="6157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45"/>
          <p:cNvGrpSpPr/>
          <p:nvPr/>
        </p:nvGrpSpPr>
        <p:grpSpPr>
          <a:xfrm>
            <a:off x="473782" y="94756"/>
            <a:ext cx="9046152" cy="526310"/>
            <a:chOff x="473782" y="94756"/>
            <a:chExt cx="9046152" cy="526310"/>
          </a:xfrm>
        </p:grpSpPr>
        <p:sp>
          <p:nvSpPr>
            <p:cNvPr id="2" name="Freeform 1"/>
            <p:cNvSpPr/>
            <p:nvPr/>
          </p:nvSpPr>
          <p:spPr>
            <a:xfrm>
              <a:off x="652766" y="221098"/>
              <a:ext cx="21058" cy="242156"/>
            </a:xfrm>
            <a:custGeom>
              <a:avLst/>
              <a:gdLst/>
              <a:ahLst/>
              <a:cxnLst/>
              <a:rect l="0" t="0" r="0" b="0"/>
              <a:pathLst>
                <a:path w="21058" h="242156">
                  <a:moveTo>
                    <a:pt x="0" y="0"/>
                  </a:moveTo>
                  <a:lnTo>
                    <a:pt x="5590" y="58617"/>
                  </a:lnTo>
                  <a:lnTo>
                    <a:pt x="16789" y="120026"/>
                  </a:lnTo>
                  <a:lnTo>
                    <a:pt x="20214" y="181550"/>
                  </a:lnTo>
                  <a:lnTo>
                    <a:pt x="21057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73782" y="130804"/>
              <a:ext cx="347441" cy="37652"/>
            </a:xfrm>
            <a:custGeom>
              <a:avLst/>
              <a:gdLst/>
              <a:ahLst/>
              <a:cxnLst/>
              <a:rect l="0" t="0" r="0" b="0"/>
              <a:pathLst>
                <a:path w="347441" h="37652">
                  <a:moveTo>
                    <a:pt x="347440" y="6066"/>
                  </a:moveTo>
                  <a:lnTo>
                    <a:pt x="313818" y="0"/>
                  </a:lnTo>
                  <a:lnTo>
                    <a:pt x="262117" y="4521"/>
                  </a:lnTo>
                  <a:lnTo>
                    <a:pt x="201255" y="11350"/>
                  </a:lnTo>
                  <a:lnTo>
                    <a:pt x="144639" y="15041"/>
                  </a:lnTo>
                  <a:lnTo>
                    <a:pt x="88999" y="21723"/>
                  </a:lnTo>
                  <a:lnTo>
                    <a:pt x="29712" y="33292"/>
                  </a:lnTo>
                  <a:lnTo>
                    <a:pt x="0" y="376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73782" y="379026"/>
              <a:ext cx="347441" cy="52643"/>
            </a:xfrm>
            <a:custGeom>
              <a:avLst/>
              <a:gdLst/>
              <a:ahLst/>
              <a:cxnLst/>
              <a:rect l="0" t="0" r="0" b="0"/>
              <a:pathLst>
                <a:path w="347441" h="52643">
                  <a:moveTo>
                    <a:pt x="347440" y="0"/>
                  </a:moveTo>
                  <a:lnTo>
                    <a:pt x="285160" y="16788"/>
                  </a:lnTo>
                  <a:lnTo>
                    <a:pt x="227990" y="23333"/>
                  </a:lnTo>
                  <a:lnTo>
                    <a:pt x="177907" y="29140"/>
                  </a:lnTo>
                  <a:lnTo>
                    <a:pt x="126023" y="33980"/>
                  </a:lnTo>
                  <a:lnTo>
                    <a:pt x="73605" y="42823"/>
                  </a:lnTo>
                  <a:lnTo>
                    <a:pt x="30388" y="4973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73865" y="314721"/>
              <a:ext cx="171503" cy="148533"/>
            </a:xfrm>
            <a:custGeom>
              <a:avLst/>
              <a:gdLst/>
              <a:ahLst/>
              <a:cxnLst/>
              <a:rect l="0" t="0" r="0" b="0"/>
              <a:pathLst>
                <a:path w="171503" h="148533">
                  <a:moveTo>
                    <a:pt x="0" y="22190"/>
                  </a:moveTo>
                  <a:lnTo>
                    <a:pt x="23719" y="66153"/>
                  </a:lnTo>
                  <a:lnTo>
                    <a:pt x="30031" y="105830"/>
                  </a:lnTo>
                  <a:lnTo>
                    <a:pt x="38685" y="54153"/>
                  </a:lnTo>
                  <a:lnTo>
                    <a:pt x="40590" y="27817"/>
                  </a:lnTo>
                  <a:lnTo>
                    <a:pt x="44607" y="17753"/>
                  </a:lnTo>
                  <a:lnTo>
                    <a:pt x="58430" y="3451"/>
                  </a:lnTo>
                  <a:lnTo>
                    <a:pt x="68199" y="339"/>
                  </a:lnTo>
                  <a:lnTo>
                    <a:pt x="91532" y="0"/>
                  </a:lnTo>
                  <a:lnTo>
                    <a:pt x="111261" y="6869"/>
                  </a:lnTo>
                  <a:lnTo>
                    <a:pt x="127828" y="18890"/>
                  </a:lnTo>
                  <a:lnTo>
                    <a:pt x="149139" y="45389"/>
                  </a:lnTo>
                  <a:lnTo>
                    <a:pt x="171270" y="96172"/>
                  </a:lnTo>
                  <a:lnTo>
                    <a:pt x="171502" y="106606"/>
                  </a:lnTo>
                  <a:lnTo>
                    <a:pt x="165520" y="127559"/>
                  </a:lnTo>
                  <a:lnTo>
                    <a:pt x="158182" y="139211"/>
                  </a:lnTo>
                  <a:lnTo>
                    <a:pt x="147399" y="1485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50090" y="323048"/>
              <a:ext cx="208128" cy="161309"/>
            </a:xfrm>
            <a:custGeom>
              <a:avLst/>
              <a:gdLst/>
              <a:ahLst/>
              <a:cxnLst/>
              <a:rect l="0" t="0" r="0" b="0"/>
              <a:pathLst>
                <a:path w="208128" h="161309">
                  <a:moveTo>
                    <a:pt x="166013" y="55977"/>
                  </a:moveTo>
                  <a:lnTo>
                    <a:pt x="148032" y="31931"/>
                  </a:lnTo>
                  <a:lnTo>
                    <a:pt x="121691" y="11678"/>
                  </a:lnTo>
                  <a:lnTo>
                    <a:pt x="101861" y="1974"/>
                  </a:lnTo>
                  <a:lnTo>
                    <a:pt x="81349" y="0"/>
                  </a:lnTo>
                  <a:lnTo>
                    <a:pt x="39585" y="8265"/>
                  </a:lnTo>
                  <a:lnTo>
                    <a:pt x="31425" y="13641"/>
                  </a:lnTo>
                  <a:lnTo>
                    <a:pt x="19239" y="28972"/>
                  </a:lnTo>
                  <a:lnTo>
                    <a:pt x="5801" y="57335"/>
                  </a:lnTo>
                  <a:lnTo>
                    <a:pt x="0" y="93554"/>
                  </a:lnTo>
                  <a:lnTo>
                    <a:pt x="3870" y="128333"/>
                  </a:lnTo>
                  <a:lnTo>
                    <a:pt x="12451" y="147017"/>
                  </a:lnTo>
                  <a:lnTo>
                    <a:pt x="18015" y="155275"/>
                  </a:lnTo>
                  <a:lnTo>
                    <a:pt x="26404" y="159610"/>
                  </a:lnTo>
                  <a:lnTo>
                    <a:pt x="48202" y="161308"/>
                  </a:lnTo>
                  <a:lnTo>
                    <a:pt x="81193" y="150098"/>
                  </a:lnTo>
                  <a:lnTo>
                    <a:pt x="107606" y="126369"/>
                  </a:lnTo>
                  <a:lnTo>
                    <a:pt x="116658" y="104030"/>
                  </a:lnTo>
                  <a:lnTo>
                    <a:pt x="119071" y="91522"/>
                  </a:lnTo>
                  <a:lnTo>
                    <a:pt x="123020" y="86693"/>
                  </a:lnTo>
                  <a:lnTo>
                    <a:pt x="127992" y="86983"/>
                  </a:lnTo>
                  <a:lnTo>
                    <a:pt x="139756" y="96664"/>
                  </a:lnTo>
                  <a:lnTo>
                    <a:pt x="152784" y="112665"/>
                  </a:lnTo>
                  <a:lnTo>
                    <a:pt x="172612" y="122116"/>
                  </a:lnTo>
                  <a:lnTo>
                    <a:pt x="208127" y="1296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90433" y="291127"/>
              <a:ext cx="138703" cy="311249"/>
            </a:xfrm>
            <a:custGeom>
              <a:avLst/>
              <a:gdLst/>
              <a:ahLst/>
              <a:cxnLst/>
              <a:rect l="0" t="0" r="0" b="0"/>
              <a:pathLst>
                <a:path w="138703" h="311249">
                  <a:moveTo>
                    <a:pt x="20468" y="140541"/>
                  </a:moveTo>
                  <a:lnTo>
                    <a:pt x="14402" y="172993"/>
                  </a:lnTo>
                  <a:lnTo>
                    <a:pt x="19438" y="230472"/>
                  </a:lnTo>
                  <a:lnTo>
                    <a:pt x="21435" y="283694"/>
                  </a:lnTo>
                  <a:lnTo>
                    <a:pt x="26474" y="311248"/>
                  </a:lnTo>
                  <a:lnTo>
                    <a:pt x="25642" y="310498"/>
                  </a:lnTo>
                  <a:lnTo>
                    <a:pt x="12744" y="258025"/>
                  </a:lnTo>
                  <a:lnTo>
                    <a:pt x="2391" y="195246"/>
                  </a:lnTo>
                  <a:lnTo>
                    <a:pt x="0" y="137439"/>
                  </a:lnTo>
                  <a:lnTo>
                    <a:pt x="6763" y="80960"/>
                  </a:lnTo>
                  <a:lnTo>
                    <a:pt x="11338" y="39959"/>
                  </a:lnTo>
                  <a:lnTo>
                    <a:pt x="20700" y="16289"/>
                  </a:lnTo>
                  <a:lnTo>
                    <a:pt x="28811" y="8574"/>
                  </a:lnTo>
                  <a:lnTo>
                    <a:pt x="50302" y="0"/>
                  </a:lnTo>
                  <a:lnTo>
                    <a:pt x="72332" y="2429"/>
                  </a:lnTo>
                  <a:lnTo>
                    <a:pt x="93822" y="12477"/>
                  </a:lnTo>
                  <a:lnTo>
                    <a:pt x="123311" y="37865"/>
                  </a:lnTo>
                  <a:lnTo>
                    <a:pt x="135586" y="57473"/>
                  </a:lnTo>
                  <a:lnTo>
                    <a:pt x="138702" y="81005"/>
                  </a:lnTo>
                  <a:lnTo>
                    <a:pt x="137895" y="93831"/>
                  </a:lnTo>
                  <a:lnTo>
                    <a:pt x="133848" y="103552"/>
                  </a:lnTo>
                  <a:lnTo>
                    <a:pt x="119992" y="117472"/>
                  </a:lnTo>
                  <a:lnTo>
                    <a:pt x="95897" y="124439"/>
                  </a:lnTo>
                  <a:lnTo>
                    <a:pt x="41525" y="1300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10943" y="284269"/>
              <a:ext cx="84229" cy="138320"/>
            </a:xfrm>
            <a:custGeom>
              <a:avLst/>
              <a:gdLst/>
              <a:ahLst/>
              <a:cxnLst/>
              <a:rect l="0" t="0" r="0" b="0"/>
              <a:pathLst>
                <a:path w="84229" h="138320">
                  <a:moveTo>
                    <a:pt x="0" y="84228"/>
                  </a:moveTo>
                  <a:lnTo>
                    <a:pt x="15641" y="110614"/>
                  </a:lnTo>
                  <a:lnTo>
                    <a:pt x="23719" y="133780"/>
                  </a:lnTo>
                  <a:lnTo>
                    <a:pt x="24001" y="138319"/>
                  </a:lnTo>
                  <a:lnTo>
                    <a:pt x="21850" y="137836"/>
                  </a:lnTo>
                  <a:lnTo>
                    <a:pt x="18076" y="134005"/>
                  </a:lnTo>
                  <a:lnTo>
                    <a:pt x="7175" y="111845"/>
                  </a:lnTo>
                  <a:lnTo>
                    <a:pt x="6308" y="89873"/>
                  </a:lnTo>
                  <a:lnTo>
                    <a:pt x="10992" y="65680"/>
                  </a:lnTo>
                  <a:lnTo>
                    <a:pt x="20873" y="43229"/>
                  </a:lnTo>
                  <a:lnTo>
                    <a:pt x="36183" y="27792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65707" y="315854"/>
              <a:ext cx="116123" cy="139805"/>
            </a:xfrm>
            <a:custGeom>
              <a:avLst/>
              <a:gdLst/>
              <a:ahLst/>
              <a:cxnLst/>
              <a:rect l="0" t="0" r="0" b="0"/>
              <a:pathLst>
                <a:path w="116123" h="139805">
                  <a:moveTo>
                    <a:pt x="87391" y="21057"/>
                  </a:moveTo>
                  <a:lnTo>
                    <a:pt x="70623" y="15468"/>
                  </a:lnTo>
                  <a:lnTo>
                    <a:pt x="53033" y="15844"/>
                  </a:lnTo>
                  <a:lnTo>
                    <a:pt x="34686" y="21080"/>
                  </a:lnTo>
                  <a:lnTo>
                    <a:pt x="18733" y="31206"/>
                  </a:lnTo>
                  <a:lnTo>
                    <a:pt x="6964" y="46625"/>
                  </a:lnTo>
                  <a:lnTo>
                    <a:pt x="2187" y="55650"/>
                  </a:lnTo>
                  <a:lnTo>
                    <a:pt x="0" y="78156"/>
                  </a:lnTo>
                  <a:lnTo>
                    <a:pt x="4097" y="101417"/>
                  </a:lnTo>
                  <a:lnTo>
                    <a:pt x="13717" y="119554"/>
                  </a:lnTo>
                  <a:lnTo>
                    <a:pt x="28910" y="132294"/>
                  </a:lnTo>
                  <a:lnTo>
                    <a:pt x="37875" y="137329"/>
                  </a:lnTo>
                  <a:lnTo>
                    <a:pt x="57195" y="139804"/>
                  </a:lnTo>
                  <a:lnTo>
                    <a:pt x="76310" y="135835"/>
                  </a:lnTo>
                  <a:lnTo>
                    <a:pt x="92605" y="126272"/>
                  </a:lnTo>
                  <a:lnTo>
                    <a:pt x="104526" y="111103"/>
                  </a:lnTo>
                  <a:lnTo>
                    <a:pt x="112554" y="91493"/>
                  </a:lnTo>
                  <a:lnTo>
                    <a:pt x="116122" y="67180"/>
                  </a:lnTo>
                  <a:lnTo>
                    <a:pt x="111469" y="43896"/>
                  </a:lnTo>
                  <a:lnTo>
                    <a:pt x="101602" y="24189"/>
                  </a:lnTo>
                  <a:lnTo>
                    <a:pt x="7686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38058" y="300964"/>
              <a:ext cx="107644" cy="320102"/>
            </a:xfrm>
            <a:custGeom>
              <a:avLst/>
              <a:gdLst/>
              <a:ahLst/>
              <a:cxnLst/>
              <a:rect l="0" t="0" r="0" b="0"/>
              <a:pathLst>
                <a:path w="107644" h="320102">
                  <a:moveTo>
                    <a:pt x="20325" y="109647"/>
                  </a:moveTo>
                  <a:lnTo>
                    <a:pt x="38283" y="171927"/>
                  </a:lnTo>
                  <a:lnTo>
                    <a:pt x="48872" y="225978"/>
                  </a:lnTo>
                  <a:lnTo>
                    <a:pt x="58746" y="288483"/>
                  </a:lnTo>
                  <a:lnTo>
                    <a:pt x="60798" y="314692"/>
                  </a:lnTo>
                  <a:lnTo>
                    <a:pt x="59005" y="320043"/>
                  </a:lnTo>
                  <a:lnTo>
                    <a:pt x="55470" y="320101"/>
                  </a:lnTo>
                  <a:lnTo>
                    <a:pt x="50774" y="316630"/>
                  </a:lnTo>
                  <a:lnTo>
                    <a:pt x="38576" y="294978"/>
                  </a:lnTo>
                  <a:lnTo>
                    <a:pt x="20418" y="234514"/>
                  </a:lnTo>
                  <a:lnTo>
                    <a:pt x="11894" y="179546"/>
                  </a:lnTo>
                  <a:lnTo>
                    <a:pt x="2975" y="123627"/>
                  </a:lnTo>
                  <a:lnTo>
                    <a:pt x="0" y="67522"/>
                  </a:lnTo>
                  <a:lnTo>
                    <a:pt x="5002" y="16968"/>
                  </a:lnTo>
                  <a:lnTo>
                    <a:pt x="11279" y="9256"/>
                  </a:lnTo>
                  <a:lnTo>
                    <a:pt x="30733" y="688"/>
                  </a:lnTo>
                  <a:lnTo>
                    <a:pt x="51857" y="0"/>
                  </a:lnTo>
                  <a:lnTo>
                    <a:pt x="71774" y="4763"/>
                  </a:lnTo>
                  <a:lnTo>
                    <a:pt x="88425" y="14679"/>
                  </a:lnTo>
                  <a:lnTo>
                    <a:pt x="100504" y="30004"/>
                  </a:lnTo>
                  <a:lnTo>
                    <a:pt x="105363" y="39004"/>
                  </a:lnTo>
                  <a:lnTo>
                    <a:pt x="107643" y="61483"/>
                  </a:lnTo>
                  <a:lnTo>
                    <a:pt x="106613" y="74028"/>
                  </a:lnTo>
                  <a:lnTo>
                    <a:pt x="102417" y="83561"/>
                  </a:lnTo>
                  <a:lnTo>
                    <a:pt x="88396" y="97273"/>
                  </a:lnTo>
                  <a:lnTo>
                    <a:pt x="67346" y="10414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00071" y="305326"/>
              <a:ext cx="144492" cy="124827"/>
            </a:xfrm>
            <a:custGeom>
              <a:avLst/>
              <a:gdLst/>
              <a:ahLst/>
              <a:cxnLst/>
              <a:rect l="0" t="0" r="0" b="0"/>
              <a:pathLst>
                <a:path w="144492" h="124827">
                  <a:moveTo>
                    <a:pt x="110996" y="31585"/>
                  </a:moveTo>
                  <a:lnTo>
                    <a:pt x="99817" y="20407"/>
                  </a:lnTo>
                  <a:lnTo>
                    <a:pt x="81851" y="14919"/>
                  </a:lnTo>
                  <a:lnTo>
                    <a:pt x="70509" y="13455"/>
                  </a:lnTo>
                  <a:lnTo>
                    <a:pt x="48548" y="18068"/>
                  </a:lnTo>
                  <a:lnTo>
                    <a:pt x="28259" y="29087"/>
                  </a:lnTo>
                  <a:lnTo>
                    <a:pt x="11443" y="45683"/>
                  </a:lnTo>
                  <a:lnTo>
                    <a:pt x="2409" y="67877"/>
                  </a:lnTo>
                  <a:lnTo>
                    <a:pt x="0" y="80346"/>
                  </a:lnTo>
                  <a:lnTo>
                    <a:pt x="3563" y="100440"/>
                  </a:lnTo>
                  <a:lnTo>
                    <a:pt x="7788" y="109074"/>
                  </a:lnTo>
                  <a:lnTo>
                    <a:pt x="15285" y="114830"/>
                  </a:lnTo>
                  <a:lnTo>
                    <a:pt x="36092" y="121226"/>
                  </a:lnTo>
                  <a:lnTo>
                    <a:pt x="74114" y="124826"/>
                  </a:lnTo>
                  <a:lnTo>
                    <a:pt x="94994" y="119429"/>
                  </a:lnTo>
                  <a:lnTo>
                    <a:pt x="127462" y="96900"/>
                  </a:lnTo>
                  <a:lnTo>
                    <a:pt x="143691" y="71215"/>
                  </a:lnTo>
                  <a:lnTo>
                    <a:pt x="144491" y="61515"/>
                  </a:lnTo>
                  <a:lnTo>
                    <a:pt x="139141" y="41378"/>
                  </a:lnTo>
                  <a:lnTo>
                    <a:pt x="11099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53181" y="284269"/>
              <a:ext cx="200042" cy="101871"/>
            </a:xfrm>
            <a:custGeom>
              <a:avLst/>
              <a:gdLst/>
              <a:ahLst/>
              <a:cxnLst/>
              <a:rect l="0" t="0" r="0" b="0"/>
              <a:pathLst>
                <a:path w="200042" h="101871">
                  <a:moveTo>
                    <a:pt x="0" y="31585"/>
                  </a:moveTo>
                  <a:lnTo>
                    <a:pt x="55659" y="71128"/>
                  </a:lnTo>
                  <a:lnTo>
                    <a:pt x="73870" y="81915"/>
                  </a:lnTo>
                  <a:lnTo>
                    <a:pt x="89763" y="98408"/>
                  </a:lnTo>
                  <a:lnTo>
                    <a:pt x="91428" y="101870"/>
                  </a:lnTo>
                  <a:lnTo>
                    <a:pt x="89028" y="101838"/>
                  </a:lnTo>
                  <a:lnTo>
                    <a:pt x="83918" y="99478"/>
                  </a:lnTo>
                  <a:lnTo>
                    <a:pt x="75122" y="87496"/>
                  </a:lnTo>
                  <a:lnTo>
                    <a:pt x="71138" y="79388"/>
                  </a:lnTo>
                  <a:lnTo>
                    <a:pt x="70822" y="70473"/>
                  </a:lnTo>
                  <a:lnTo>
                    <a:pt x="76710" y="51208"/>
                  </a:lnTo>
                  <a:lnTo>
                    <a:pt x="93179" y="26221"/>
                  </a:lnTo>
                  <a:lnTo>
                    <a:pt x="112383" y="14383"/>
                  </a:lnTo>
                  <a:lnTo>
                    <a:pt x="136515" y="6393"/>
                  </a:lnTo>
                  <a:lnTo>
                    <a:pt x="180777" y="1263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02817" y="147398"/>
              <a:ext cx="18862" cy="284271"/>
            </a:xfrm>
            <a:custGeom>
              <a:avLst/>
              <a:gdLst/>
              <a:ahLst/>
              <a:cxnLst/>
              <a:rect l="0" t="0" r="0" b="0"/>
              <a:pathLst>
                <a:path w="18862" h="284271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6998" y="144851"/>
                  </a:lnTo>
                  <a:lnTo>
                    <a:pt x="8069" y="205864"/>
                  </a:lnTo>
                  <a:lnTo>
                    <a:pt x="11400" y="256737"/>
                  </a:lnTo>
                  <a:lnTo>
                    <a:pt x="18861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95336" y="252683"/>
              <a:ext cx="210571" cy="5215"/>
            </a:xfrm>
            <a:custGeom>
              <a:avLst/>
              <a:gdLst/>
              <a:ahLst/>
              <a:cxnLst/>
              <a:rect l="0" t="0" r="0" b="0"/>
              <a:pathLst>
                <a:path w="210571" h="5215">
                  <a:moveTo>
                    <a:pt x="210570" y="0"/>
                  </a:moveTo>
                  <a:lnTo>
                    <a:pt x="161640" y="0"/>
                  </a:lnTo>
                  <a:lnTo>
                    <a:pt x="102509" y="0"/>
                  </a:lnTo>
                  <a:lnTo>
                    <a:pt x="43135" y="52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163011" y="336911"/>
              <a:ext cx="6067" cy="94758"/>
            </a:xfrm>
            <a:custGeom>
              <a:avLst/>
              <a:gdLst/>
              <a:ahLst/>
              <a:cxnLst/>
              <a:rect l="0" t="0" r="0" b="0"/>
              <a:pathLst>
                <a:path w="6067" h="94758">
                  <a:moveTo>
                    <a:pt x="6066" y="0"/>
                  </a:moveTo>
                  <a:lnTo>
                    <a:pt x="0" y="32452"/>
                  </a:lnTo>
                  <a:lnTo>
                    <a:pt x="6066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58549" y="2421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57613" y="311368"/>
              <a:ext cx="307206" cy="133823"/>
            </a:xfrm>
            <a:custGeom>
              <a:avLst/>
              <a:gdLst/>
              <a:ahLst/>
              <a:cxnLst/>
              <a:rect l="0" t="0" r="0" b="0"/>
              <a:pathLst>
                <a:path w="307206" h="133823">
                  <a:moveTo>
                    <a:pt x="79920" y="25543"/>
                  </a:moveTo>
                  <a:lnTo>
                    <a:pt x="57564" y="25543"/>
                  </a:lnTo>
                  <a:lnTo>
                    <a:pt x="40348" y="31783"/>
                  </a:lnTo>
                  <a:lnTo>
                    <a:pt x="10232" y="54852"/>
                  </a:lnTo>
                  <a:lnTo>
                    <a:pt x="2155" y="74444"/>
                  </a:lnTo>
                  <a:lnTo>
                    <a:pt x="0" y="86220"/>
                  </a:lnTo>
                  <a:lnTo>
                    <a:pt x="3846" y="105543"/>
                  </a:lnTo>
                  <a:lnTo>
                    <a:pt x="8147" y="113972"/>
                  </a:lnTo>
                  <a:lnTo>
                    <a:pt x="25404" y="126456"/>
                  </a:lnTo>
                  <a:lnTo>
                    <a:pt x="36557" y="131423"/>
                  </a:lnTo>
                  <a:lnTo>
                    <a:pt x="58308" y="133822"/>
                  </a:lnTo>
                  <a:lnTo>
                    <a:pt x="78504" y="129819"/>
                  </a:lnTo>
                  <a:lnTo>
                    <a:pt x="95278" y="120241"/>
                  </a:lnTo>
                  <a:lnTo>
                    <a:pt x="117876" y="96106"/>
                  </a:lnTo>
                  <a:lnTo>
                    <a:pt x="121602" y="86623"/>
                  </a:lnTo>
                  <a:lnTo>
                    <a:pt x="122622" y="66728"/>
                  </a:lnTo>
                  <a:lnTo>
                    <a:pt x="111030" y="35797"/>
                  </a:lnTo>
                  <a:lnTo>
                    <a:pt x="96087" y="21132"/>
                  </a:lnTo>
                  <a:lnTo>
                    <a:pt x="87189" y="15583"/>
                  </a:lnTo>
                  <a:lnTo>
                    <a:pt x="84766" y="13054"/>
                  </a:lnTo>
                  <a:lnTo>
                    <a:pt x="86660" y="12538"/>
                  </a:lnTo>
                  <a:lnTo>
                    <a:pt x="144102" y="29524"/>
                  </a:lnTo>
                  <a:lnTo>
                    <a:pt x="169387" y="45310"/>
                  </a:lnTo>
                  <a:lnTo>
                    <a:pt x="181294" y="64354"/>
                  </a:lnTo>
                  <a:lnTo>
                    <a:pt x="199898" y="112846"/>
                  </a:lnTo>
                  <a:lnTo>
                    <a:pt x="186900" y="50427"/>
                  </a:lnTo>
                  <a:lnTo>
                    <a:pt x="191297" y="16149"/>
                  </a:lnTo>
                  <a:lnTo>
                    <a:pt x="197455" y="8752"/>
                  </a:lnTo>
                  <a:lnTo>
                    <a:pt x="216776" y="533"/>
                  </a:lnTo>
                  <a:lnTo>
                    <a:pt x="237841" y="0"/>
                  </a:lnTo>
                  <a:lnTo>
                    <a:pt x="257732" y="4832"/>
                  </a:lnTo>
                  <a:lnTo>
                    <a:pt x="274371" y="14779"/>
                  </a:lnTo>
                  <a:lnTo>
                    <a:pt x="296893" y="44711"/>
                  </a:lnTo>
                  <a:lnTo>
                    <a:pt x="307205" y="83215"/>
                  </a:lnTo>
                  <a:lnTo>
                    <a:pt x="306498" y="104208"/>
                  </a:lnTo>
                  <a:lnTo>
                    <a:pt x="301019" y="1308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74445" y="452725"/>
              <a:ext cx="45642" cy="136871"/>
            </a:xfrm>
            <a:custGeom>
              <a:avLst/>
              <a:gdLst/>
              <a:ahLst/>
              <a:cxnLst/>
              <a:rect l="0" t="0" r="0" b="0"/>
              <a:pathLst>
                <a:path w="45642" h="136871">
                  <a:moveTo>
                    <a:pt x="0" y="0"/>
                  </a:moveTo>
                  <a:lnTo>
                    <a:pt x="34747" y="55045"/>
                  </a:lnTo>
                  <a:lnTo>
                    <a:pt x="43909" y="79836"/>
                  </a:lnTo>
                  <a:lnTo>
                    <a:pt x="45641" y="103333"/>
                  </a:lnTo>
                  <a:lnTo>
                    <a:pt x="42512" y="121965"/>
                  </a:lnTo>
                  <a:lnTo>
                    <a:pt x="40039" y="126933"/>
                  </a:lnTo>
                  <a:lnTo>
                    <a:pt x="31585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106113" y="94756"/>
              <a:ext cx="20744" cy="368499"/>
            </a:xfrm>
            <a:custGeom>
              <a:avLst/>
              <a:gdLst/>
              <a:ahLst/>
              <a:cxnLst/>
              <a:rect l="0" t="0" r="0" b="0"/>
              <a:pathLst>
                <a:path w="20744" h="368499">
                  <a:moveTo>
                    <a:pt x="0" y="0"/>
                  </a:moveTo>
                  <a:lnTo>
                    <a:pt x="9065" y="58617"/>
                  </a:lnTo>
                  <a:lnTo>
                    <a:pt x="17475" y="121197"/>
                  </a:lnTo>
                  <a:lnTo>
                    <a:pt x="19996" y="172521"/>
                  </a:lnTo>
                  <a:lnTo>
                    <a:pt x="20743" y="223603"/>
                  </a:lnTo>
                  <a:lnTo>
                    <a:pt x="17875" y="283378"/>
                  </a:lnTo>
                  <a:lnTo>
                    <a:pt x="11980" y="340245"/>
                  </a:lnTo>
                  <a:lnTo>
                    <a:pt x="10529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21886" y="273740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82696" y="3120"/>
                  </a:lnTo>
                  <a:lnTo>
                    <a:pt x="123565" y="9065"/>
                  </a:lnTo>
                  <a:lnTo>
                    <a:pt x="67995" y="11410"/>
                  </a:lnTo>
                  <a:lnTo>
                    <a:pt x="25129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42984" y="168456"/>
              <a:ext cx="305327" cy="294095"/>
            </a:xfrm>
            <a:custGeom>
              <a:avLst/>
              <a:gdLst/>
              <a:ahLst/>
              <a:cxnLst/>
              <a:rect l="0" t="0" r="0" b="0"/>
              <a:pathLst>
                <a:path w="305327" h="294095">
                  <a:moveTo>
                    <a:pt x="0" y="0"/>
                  </a:moveTo>
                  <a:lnTo>
                    <a:pt x="3120" y="42691"/>
                  </a:lnTo>
                  <a:lnTo>
                    <a:pt x="14654" y="101109"/>
                  </a:lnTo>
                  <a:lnTo>
                    <a:pt x="28197" y="157362"/>
                  </a:lnTo>
                  <a:lnTo>
                    <a:pt x="39018" y="219253"/>
                  </a:lnTo>
                  <a:lnTo>
                    <a:pt x="47772" y="275621"/>
                  </a:lnTo>
                  <a:lnTo>
                    <a:pt x="47056" y="274994"/>
                  </a:lnTo>
                  <a:lnTo>
                    <a:pt x="45408" y="271067"/>
                  </a:lnTo>
                  <a:lnTo>
                    <a:pt x="48679" y="248772"/>
                  </a:lnTo>
                  <a:lnTo>
                    <a:pt x="57057" y="219939"/>
                  </a:lnTo>
                  <a:lnTo>
                    <a:pt x="62605" y="212136"/>
                  </a:lnTo>
                  <a:lnTo>
                    <a:pt x="78127" y="200347"/>
                  </a:lnTo>
                  <a:lnTo>
                    <a:pt x="87179" y="199075"/>
                  </a:lnTo>
                  <a:lnTo>
                    <a:pt x="106597" y="203901"/>
                  </a:lnTo>
                  <a:lnTo>
                    <a:pt x="120686" y="216964"/>
                  </a:lnTo>
                  <a:lnTo>
                    <a:pt x="139262" y="253947"/>
                  </a:lnTo>
                  <a:lnTo>
                    <a:pt x="144988" y="290232"/>
                  </a:lnTo>
                  <a:lnTo>
                    <a:pt x="146961" y="294094"/>
                  </a:lnTo>
                  <a:lnTo>
                    <a:pt x="149447" y="291989"/>
                  </a:lnTo>
                  <a:lnTo>
                    <a:pt x="167431" y="260577"/>
                  </a:lnTo>
                  <a:lnTo>
                    <a:pt x="183208" y="247223"/>
                  </a:lnTo>
                  <a:lnTo>
                    <a:pt x="242526" y="213210"/>
                  </a:lnTo>
                  <a:lnTo>
                    <a:pt x="270731" y="197704"/>
                  </a:lnTo>
                  <a:lnTo>
                    <a:pt x="278753" y="191464"/>
                  </a:lnTo>
                  <a:lnTo>
                    <a:pt x="287667" y="172052"/>
                  </a:lnTo>
                  <a:lnTo>
                    <a:pt x="290044" y="160325"/>
                  </a:lnTo>
                  <a:lnTo>
                    <a:pt x="286949" y="151337"/>
                  </a:lnTo>
                  <a:lnTo>
                    <a:pt x="280207" y="144175"/>
                  </a:lnTo>
                  <a:lnTo>
                    <a:pt x="271033" y="138230"/>
                  </a:lnTo>
                  <a:lnTo>
                    <a:pt x="251480" y="134745"/>
                  </a:lnTo>
                  <a:lnTo>
                    <a:pt x="241353" y="135453"/>
                  </a:lnTo>
                  <a:lnTo>
                    <a:pt x="223861" y="142480"/>
                  </a:lnTo>
                  <a:lnTo>
                    <a:pt x="208288" y="154571"/>
                  </a:lnTo>
                  <a:lnTo>
                    <a:pt x="193568" y="171643"/>
                  </a:lnTo>
                  <a:lnTo>
                    <a:pt x="189877" y="182279"/>
                  </a:lnTo>
                  <a:lnTo>
                    <a:pt x="188895" y="206575"/>
                  </a:lnTo>
                  <a:lnTo>
                    <a:pt x="194919" y="240971"/>
                  </a:lnTo>
                  <a:lnTo>
                    <a:pt x="209702" y="267801"/>
                  </a:lnTo>
                  <a:lnTo>
                    <a:pt x="225392" y="280069"/>
                  </a:lnTo>
                  <a:lnTo>
                    <a:pt x="234489" y="284979"/>
                  </a:lnTo>
                  <a:lnTo>
                    <a:pt x="257076" y="287314"/>
                  </a:lnTo>
                  <a:lnTo>
                    <a:pt x="305326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800823" y="269563"/>
              <a:ext cx="168628" cy="158936"/>
            </a:xfrm>
            <a:custGeom>
              <a:avLst/>
              <a:gdLst/>
              <a:ahLst/>
              <a:cxnLst/>
              <a:rect l="0" t="0" r="0" b="0"/>
              <a:pathLst>
                <a:path w="168628" h="158936">
                  <a:moveTo>
                    <a:pt x="158099" y="35763"/>
                  </a:moveTo>
                  <a:lnTo>
                    <a:pt x="140118" y="20122"/>
                  </a:lnTo>
                  <a:lnTo>
                    <a:pt x="93946" y="919"/>
                  </a:lnTo>
                  <a:lnTo>
                    <a:pt x="73434" y="0"/>
                  </a:lnTo>
                  <a:lnTo>
                    <a:pt x="52620" y="4660"/>
                  </a:lnTo>
                  <a:lnTo>
                    <a:pt x="31670" y="14531"/>
                  </a:lnTo>
                  <a:lnTo>
                    <a:pt x="5735" y="38831"/>
                  </a:lnTo>
                  <a:lnTo>
                    <a:pt x="1540" y="48337"/>
                  </a:lnTo>
                  <a:lnTo>
                    <a:pt x="0" y="68257"/>
                  </a:lnTo>
                  <a:lnTo>
                    <a:pt x="5709" y="104792"/>
                  </a:lnTo>
                  <a:lnTo>
                    <a:pt x="14721" y="125324"/>
                  </a:lnTo>
                  <a:lnTo>
                    <a:pt x="20400" y="134075"/>
                  </a:lnTo>
                  <a:lnTo>
                    <a:pt x="36067" y="146918"/>
                  </a:lnTo>
                  <a:lnTo>
                    <a:pt x="55899" y="155355"/>
                  </a:lnTo>
                  <a:lnTo>
                    <a:pt x="92202" y="158935"/>
                  </a:lnTo>
                  <a:lnTo>
                    <a:pt x="154350" y="145141"/>
                  </a:lnTo>
                  <a:lnTo>
                    <a:pt x="168627" y="1410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032621" y="273740"/>
              <a:ext cx="52644" cy="163832"/>
            </a:xfrm>
            <a:custGeom>
              <a:avLst/>
              <a:gdLst/>
              <a:ahLst/>
              <a:cxnLst/>
              <a:rect l="0" t="0" r="0" b="0"/>
              <a:pathLst>
                <a:path w="52644" h="163832">
                  <a:moveTo>
                    <a:pt x="0" y="73700"/>
                  </a:moveTo>
                  <a:lnTo>
                    <a:pt x="29309" y="132317"/>
                  </a:lnTo>
                  <a:lnTo>
                    <a:pt x="51716" y="163831"/>
                  </a:lnTo>
                  <a:lnTo>
                    <a:pt x="27972" y="104283"/>
                  </a:lnTo>
                  <a:lnTo>
                    <a:pt x="23106" y="67814"/>
                  </a:lnTo>
                  <a:lnTo>
                    <a:pt x="27253" y="32961"/>
                  </a:lnTo>
                  <a:lnTo>
                    <a:pt x="35899" y="17379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73481" y="273740"/>
              <a:ext cx="108768" cy="142522"/>
            </a:xfrm>
            <a:custGeom>
              <a:avLst/>
              <a:gdLst/>
              <a:ahLst/>
              <a:cxnLst/>
              <a:rect l="0" t="0" r="0" b="0"/>
              <a:pathLst>
                <a:path w="108768" h="142522">
                  <a:moveTo>
                    <a:pt x="48653" y="0"/>
                  </a:moveTo>
                  <a:lnTo>
                    <a:pt x="24607" y="17981"/>
                  </a:lnTo>
                  <a:lnTo>
                    <a:pt x="10280" y="34898"/>
                  </a:lnTo>
                  <a:lnTo>
                    <a:pt x="2353" y="57235"/>
                  </a:lnTo>
                  <a:lnTo>
                    <a:pt x="0" y="81590"/>
                  </a:lnTo>
                  <a:lnTo>
                    <a:pt x="2853" y="104113"/>
                  </a:lnTo>
                  <a:lnTo>
                    <a:pt x="11140" y="122702"/>
                  </a:lnTo>
                  <a:lnTo>
                    <a:pt x="16626" y="130934"/>
                  </a:lnTo>
                  <a:lnTo>
                    <a:pt x="26132" y="136423"/>
                  </a:lnTo>
                  <a:lnTo>
                    <a:pt x="52292" y="142521"/>
                  </a:lnTo>
                  <a:lnTo>
                    <a:pt x="74057" y="138992"/>
                  </a:lnTo>
                  <a:lnTo>
                    <a:pt x="83137" y="134775"/>
                  </a:lnTo>
                  <a:lnTo>
                    <a:pt x="96345" y="120732"/>
                  </a:lnTo>
                  <a:lnTo>
                    <a:pt x="104944" y="101622"/>
                  </a:lnTo>
                  <a:lnTo>
                    <a:pt x="108767" y="77531"/>
                  </a:lnTo>
                  <a:lnTo>
                    <a:pt x="104226" y="57465"/>
                  </a:lnTo>
                  <a:lnTo>
                    <a:pt x="82248" y="25520"/>
                  </a:lnTo>
                  <a:lnTo>
                    <a:pt x="5918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339214" y="284269"/>
              <a:ext cx="104582" cy="126343"/>
            </a:xfrm>
            <a:custGeom>
              <a:avLst/>
              <a:gdLst/>
              <a:ahLst/>
              <a:cxnLst/>
              <a:rect l="0" t="0" r="0" b="0"/>
              <a:pathLst>
                <a:path w="104582" h="126343">
                  <a:moveTo>
                    <a:pt x="93490" y="0"/>
                  </a:moveTo>
                  <a:lnTo>
                    <a:pt x="50799" y="3119"/>
                  </a:lnTo>
                  <a:lnTo>
                    <a:pt x="9148" y="14654"/>
                  </a:lnTo>
                  <a:lnTo>
                    <a:pt x="3337" y="20298"/>
                  </a:lnTo>
                  <a:lnTo>
                    <a:pt x="633" y="27570"/>
                  </a:lnTo>
                  <a:lnTo>
                    <a:pt x="0" y="35927"/>
                  </a:lnTo>
                  <a:lnTo>
                    <a:pt x="3087" y="42669"/>
                  </a:lnTo>
                  <a:lnTo>
                    <a:pt x="15876" y="53279"/>
                  </a:lnTo>
                  <a:lnTo>
                    <a:pt x="71109" y="64988"/>
                  </a:lnTo>
                  <a:lnTo>
                    <a:pt x="82079" y="67892"/>
                  </a:lnTo>
                  <a:lnTo>
                    <a:pt x="90562" y="73337"/>
                  </a:lnTo>
                  <a:lnTo>
                    <a:pt x="103107" y="88746"/>
                  </a:lnTo>
                  <a:lnTo>
                    <a:pt x="104581" y="96599"/>
                  </a:lnTo>
                  <a:lnTo>
                    <a:pt x="103224" y="104173"/>
                  </a:lnTo>
                  <a:lnTo>
                    <a:pt x="99979" y="111563"/>
                  </a:lnTo>
                  <a:lnTo>
                    <a:pt x="93137" y="116489"/>
                  </a:lnTo>
                  <a:lnTo>
                    <a:pt x="61150" y="123423"/>
                  </a:lnTo>
                  <a:lnTo>
                    <a:pt x="9263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537989" y="231626"/>
              <a:ext cx="152856" cy="154855"/>
            </a:xfrm>
            <a:custGeom>
              <a:avLst/>
              <a:gdLst/>
              <a:ahLst/>
              <a:cxnLst/>
              <a:rect l="0" t="0" r="0" b="0"/>
              <a:pathLst>
                <a:path w="152856" h="154855">
                  <a:moveTo>
                    <a:pt x="94757" y="0"/>
                  </a:moveTo>
                  <a:lnTo>
                    <a:pt x="50795" y="20244"/>
                  </a:lnTo>
                  <a:lnTo>
                    <a:pt x="26099" y="39404"/>
                  </a:lnTo>
                  <a:lnTo>
                    <a:pt x="23249" y="46156"/>
                  </a:lnTo>
                  <a:lnTo>
                    <a:pt x="23688" y="52998"/>
                  </a:lnTo>
                  <a:lnTo>
                    <a:pt x="26320" y="59899"/>
                  </a:lnTo>
                  <a:lnTo>
                    <a:pt x="32755" y="64499"/>
                  </a:lnTo>
                  <a:lnTo>
                    <a:pt x="94705" y="81298"/>
                  </a:lnTo>
                  <a:lnTo>
                    <a:pt x="147393" y="103932"/>
                  </a:lnTo>
                  <a:lnTo>
                    <a:pt x="152074" y="111402"/>
                  </a:lnTo>
                  <a:lnTo>
                    <a:pt x="152855" y="119892"/>
                  </a:lnTo>
                  <a:lnTo>
                    <a:pt x="151037" y="129061"/>
                  </a:lnTo>
                  <a:lnTo>
                    <a:pt x="146315" y="136344"/>
                  </a:lnTo>
                  <a:lnTo>
                    <a:pt x="131709" y="147555"/>
                  </a:lnTo>
                  <a:lnTo>
                    <a:pt x="92578" y="154854"/>
                  </a:lnTo>
                  <a:lnTo>
                    <a:pt x="37698" y="150085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973275" y="226536"/>
              <a:ext cx="140455" cy="392247"/>
            </a:xfrm>
            <a:custGeom>
              <a:avLst/>
              <a:gdLst/>
              <a:ahLst/>
              <a:cxnLst/>
              <a:rect l="0" t="0" r="0" b="0"/>
              <a:pathLst>
                <a:path w="140455" h="392247">
                  <a:moveTo>
                    <a:pt x="17440" y="110375"/>
                  </a:moveTo>
                  <a:lnTo>
                    <a:pt x="20559" y="164520"/>
                  </a:lnTo>
                  <a:lnTo>
                    <a:pt x="34228" y="227340"/>
                  </a:lnTo>
                  <a:lnTo>
                    <a:pt x="40773" y="287854"/>
                  </a:lnTo>
                  <a:lnTo>
                    <a:pt x="47395" y="345214"/>
                  </a:lnTo>
                  <a:lnTo>
                    <a:pt x="48542" y="387538"/>
                  </a:lnTo>
                  <a:lnTo>
                    <a:pt x="47533" y="392246"/>
                  </a:lnTo>
                  <a:lnTo>
                    <a:pt x="45691" y="390706"/>
                  </a:lnTo>
                  <a:lnTo>
                    <a:pt x="31039" y="341050"/>
                  </a:lnTo>
                  <a:lnTo>
                    <a:pt x="20473" y="280376"/>
                  </a:lnTo>
                  <a:lnTo>
                    <a:pt x="12450" y="228574"/>
                  </a:lnTo>
                  <a:lnTo>
                    <a:pt x="6835" y="167735"/>
                  </a:lnTo>
                  <a:lnTo>
                    <a:pt x="0" y="117882"/>
                  </a:lnTo>
                  <a:lnTo>
                    <a:pt x="217" y="58523"/>
                  </a:lnTo>
                  <a:lnTo>
                    <a:pt x="6276" y="32348"/>
                  </a:lnTo>
                  <a:lnTo>
                    <a:pt x="16767" y="12915"/>
                  </a:lnTo>
                  <a:lnTo>
                    <a:pt x="25180" y="6798"/>
                  </a:lnTo>
                  <a:lnTo>
                    <a:pt x="47006" y="0"/>
                  </a:lnTo>
                  <a:lnTo>
                    <a:pt x="80012" y="1762"/>
                  </a:lnTo>
                  <a:lnTo>
                    <a:pt x="112019" y="15283"/>
                  </a:lnTo>
                  <a:lnTo>
                    <a:pt x="126936" y="30677"/>
                  </a:lnTo>
                  <a:lnTo>
                    <a:pt x="136295" y="50388"/>
                  </a:lnTo>
                  <a:lnTo>
                    <a:pt x="140454" y="74745"/>
                  </a:lnTo>
                  <a:lnTo>
                    <a:pt x="136064" y="98049"/>
                  </a:lnTo>
                  <a:lnTo>
                    <a:pt x="131618" y="109177"/>
                  </a:lnTo>
                  <a:lnTo>
                    <a:pt x="117319" y="124661"/>
                  </a:lnTo>
                  <a:lnTo>
                    <a:pt x="108592" y="130427"/>
                  </a:lnTo>
                  <a:lnTo>
                    <a:pt x="57239" y="139683"/>
                  </a:lnTo>
                  <a:lnTo>
                    <a:pt x="27968" y="1419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180228" y="252683"/>
              <a:ext cx="63172" cy="161514"/>
            </a:xfrm>
            <a:custGeom>
              <a:avLst/>
              <a:gdLst/>
              <a:ahLst/>
              <a:cxnLst/>
              <a:rect l="0" t="0" r="0" b="0"/>
              <a:pathLst>
                <a:path w="63172" h="161514">
                  <a:moveTo>
                    <a:pt x="0" y="73700"/>
                  </a:moveTo>
                  <a:lnTo>
                    <a:pt x="19128" y="137128"/>
                  </a:lnTo>
                  <a:lnTo>
                    <a:pt x="33093" y="161513"/>
                  </a:lnTo>
                  <a:lnTo>
                    <a:pt x="33760" y="160318"/>
                  </a:lnTo>
                  <a:lnTo>
                    <a:pt x="33035" y="156012"/>
                  </a:lnTo>
                  <a:lnTo>
                    <a:pt x="7993" y="98604"/>
                  </a:lnTo>
                  <a:lnTo>
                    <a:pt x="6673" y="75410"/>
                  </a:lnTo>
                  <a:lnTo>
                    <a:pt x="15355" y="31924"/>
                  </a:lnTo>
                  <a:lnTo>
                    <a:pt x="20765" y="23622"/>
                  </a:lnTo>
                  <a:lnTo>
                    <a:pt x="36135" y="11279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313341" y="284269"/>
              <a:ext cx="120193" cy="138608"/>
            </a:xfrm>
            <a:custGeom>
              <a:avLst/>
              <a:gdLst/>
              <a:ahLst/>
              <a:cxnLst/>
              <a:rect l="0" t="0" r="0" b="0"/>
              <a:pathLst>
                <a:path w="120193" h="138608">
                  <a:moveTo>
                    <a:pt x="87985" y="10528"/>
                  </a:moveTo>
                  <a:lnTo>
                    <a:pt x="45293" y="13648"/>
                  </a:lnTo>
                  <a:lnTo>
                    <a:pt x="34957" y="16118"/>
                  </a:lnTo>
                  <a:lnTo>
                    <a:pt x="26897" y="21274"/>
                  </a:lnTo>
                  <a:lnTo>
                    <a:pt x="14821" y="36361"/>
                  </a:lnTo>
                  <a:lnTo>
                    <a:pt x="1446" y="64586"/>
                  </a:lnTo>
                  <a:lnTo>
                    <a:pt x="0" y="84857"/>
                  </a:lnTo>
                  <a:lnTo>
                    <a:pt x="4427" y="104395"/>
                  </a:lnTo>
                  <a:lnTo>
                    <a:pt x="14193" y="120877"/>
                  </a:lnTo>
                  <a:lnTo>
                    <a:pt x="29453" y="132882"/>
                  </a:lnTo>
                  <a:lnTo>
                    <a:pt x="38435" y="137721"/>
                  </a:lnTo>
                  <a:lnTo>
                    <a:pt x="47933" y="138607"/>
                  </a:lnTo>
                  <a:lnTo>
                    <a:pt x="67845" y="133353"/>
                  </a:lnTo>
                  <a:lnTo>
                    <a:pt x="100818" y="110916"/>
                  </a:lnTo>
                  <a:lnTo>
                    <a:pt x="115525" y="97649"/>
                  </a:lnTo>
                  <a:lnTo>
                    <a:pt x="119214" y="89666"/>
                  </a:lnTo>
                  <a:lnTo>
                    <a:pt x="120192" y="71437"/>
                  </a:lnTo>
                  <a:lnTo>
                    <a:pt x="114165" y="41444"/>
                  </a:lnTo>
                  <a:lnTo>
                    <a:pt x="879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490334" y="124215"/>
              <a:ext cx="153149" cy="307876"/>
            </a:xfrm>
            <a:custGeom>
              <a:avLst/>
              <a:gdLst/>
              <a:ahLst/>
              <a:cxnLst/>
              <a:rect l="0" t="0" r="0" b="0"/>
              <a:pathLst>
                <a:path w="153149" h="307876">
                  <a:moveTo>
                    <a:pt x="100505" y="244282"/>
                  </a:moveTo>
                  <a:lnTo>
                    <a:pt x="94916" y="221925"/>
                  </a:lnTo>
                  <a:lnTo>
                    <a:pt x="88590" y="214170"/>
                  </a:lnTo>
                  <a:lnTo>
                    <a:pt x="69084" y="202433"/>
                  </a:lnTo>
                  <a:lnTo>
                    <a:pt x="47935" y="199556"/>
                  </a:lnTo>
                  <a:lnTo>
                    <a:pt x="28008" y="203347"/>
                  </a:lnTo>
                  <a:lnTo>
                    <a:pt x="11352" y="212830"/>
                  </a:lnTo>
                  <a:lnTo>
                    <a:pt x="5975" y="222144"/>
                  </a:lnTo>
                  <a:lnTo>
                    <a:pt x="0" y="248091"/>
                  </a:lnTo>
                  <a:lnTo>
                    <a:pt x="3584" y="269761"/>
                  </a:lnTo>
                  <a:lnTo>
                    <a:pt x="18755" y="295115"/>
                  </a:lnTo>
                  <a:lnTo>
                    <a:pt x="24948" y="302737"/>
                  </a:lnTo>
                  <a:lnTo>
                    <a:pt x="32587" y="306649"/>
                  </a:lnTo>
                  <a:lnTo>
                    <a:pt x="50432" y="307875"/>
                  </a:lnTo>
                  <a:lnTo>
                    <a:pt x="66942" y="301402"/>
                  </a:lnTo>
                  <a:lnTo>
                    <a:pt x="82079" y="289556"/>
                  </a:lnTo>
                  <a:lnTo>
                    <a:pt x="102585" y="263156"/>
                  </a:lnTo>
                  <a:lnTo>
                    <a:pt x="124421" y="206820"/>
                  </a:lnTo>
                  <a:lnTo>
                    <a:pt x="137811" y="152567"/>
                  </a:lnTo>
                  <a:lnTo>
                    <a:pt x="138549" y="96791"/>
                  </a:lnTo>
                  <a:lnTo>
                    <a:pt x="127777" y="40713"/>
                  </a:lnTo>
                  <a:lnTo>
                    <a:pt x="117815" y="4201"/>
                  </a:lnTo>
                  <a:lnTo>
                    <a:pt x="113214" y="0"/>
                  </a:lnTo>
                  <a:lnTo>
                    <a:pt x="107808" y="709"/>
                  </a:lnTo>
                  <a:lnTo>
                    <a:pt x="101865" y="4691"/>
                  </a:lnTo>
                  <a:lnTo>
                    <a:pt x="99072" y="13195"/>
                  </a:lnTo>
                  <a:lnTo>
                    <a:pt x="99876" y="68870"/>
                  </a:lnTo>
                  <a:lnTo>
                    <a:pt x="105971" y="130604"/>
                  </a:lnTo>
                  <a:lnTo>
                    <a:pt x="111204" y="186689"/>
                  </a:lnTo>
                  <a:lnTo>
                    <a:pt x="125556" y="243630"/>
                  </a:lnTo>
                  <a:lnTo>
                    <a:pt x="153148" y="2863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711592" y="242155"/>
              <a:ext cx="121404" cy="158611"/>
            </a:xfrm>
            <a:custGeom>
              <a:avLst/>
              <a:gdLst/>
              <a:ahLst/>
              <a:cxnLst/>
              <a:rect l="0" t="0" r="0" b="0"/>
              <a:pathLst>
                <a:path w="121404" h="158611">
                  <a:moveTo>
                    <a:pt x="5589" y="21057"/>
                  </a:moveTo>
                  <a:lnTo>
                    <a:pt x="0" y="37825"/>
                  </a:lnTo>
                  <a:lnTo>
                    <a:pt x="2113" y="70609"/>
                  </a:lnTo>
                  <a:lnTo>
                    <a:pt x="14478" y="115203"/>
                  </a:lnTo>
                  <a:lnTo>
                    <a:pt x="25527" y="136599"/>
                  </a:lnTo>
                  <a:lnTo>
                    <a:pt x="41357" y="151568"/>
                  </a:lnTo>
                  <a:lnTo>
                    <a:pt x="50492" y="157197"/>
                  </a:lnTo>
                  <a:lnTo>
                    <a:pt x="60090" y="158610"/>
                  </a:lnTo>
                  <a:lnTo>
                    <a:pt x="80115" y="153942"/>
                  </a:lnTo>
                  <a:lnTo>
                    <a:pt x="88028" y="148251"/>
                  </a:lnTo>
                  <a:lnTo>
                    <a:pt x="99941" y="132570"/>
                  </a:lnTo>
                  <a:lnTo>
                    <a:pt x="113224" y="104011"/>
                  </a:lnTo>
                  <a:lnTo>
                    <a:pt x="120326" y="41022"/>
                  </a:lnTo>
                  <a:lnTo>
                    <a:pt x="12140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900411" y="257623"/>
              <a:ext cx="111569" cy="137163"/>
            </a:xfrm>
            <a:custGeom>
              <a:avLst/>
              <a:gdLst/>
              <a:ahLst/>
              <a:cxnLst/>
              <a:rect l="0" t="0" r="0" b="0"/>
              <a:pathLst>
                <a:path w="111569" h="137163">
                  <a:moveTo>
                    <a:pt x="79983" y="5589"/>
                  </a:moveTo>
                  <a:lnTo>
                    <a:pt x="63215" y="0"/>
                  </a:lnTo>
                  <a:lnTo>
                    <a:pt x="45623" y="375"/>
                  </a:lnTo>
                  <a:lnTo>
                    <a:pt x="36019" y="2113"/>
                  </a:lnTo>
                  <a:lnTo>
                    <a:pt x="19109" y="13403"/>
                  </a:lnTo>
                  <a:lnTo>
                    <a:pt x="11324" y="21327"/>
                  </a:lnTo>
                  <a:lnTo>
                    <a:pt x="2674" y="42609"/>
                  </a:lnTo>
                  <a:lnTo>
                    <a:pt x="0" y="67666"/>
                  </a:lnTo>
                  <a:lnTo>
                    <a:pt x="2711" y="94400"/>
                  </a:lnTo>
                  <a:lnTo>
                    <a:pt x="10934" y="115640"/>
                  </a:lnTo>
                  <a:lnTo>
                    <a:pt x="16403" y="124580"/>
                  </a:lnTo>
                  <a:lnTo>
                    <a:pt x="24728" y="130540"/>
                  </a:lnTo>
                  <a:lnTo>
                    <a:pt x="46456" y="137162"/>
                  </a:lnTo>
                  <a:lnTo>
                    <a:pt x="79407" y="135301"/>
                  </a:lnTo>
                  <a:lnTo>
                    <a:pt x="111568" y="1214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118723" y="115813"/>
              <a:ext cx="19599" cy="294799"/>
            </a:xfrm>
            <a:custGeom>
              <a:avLst/>
              <a:gdLst/>
              <a:ahLst/>
              <a:cxnLst/>
              <a:rect l="0" t="0" r="0" b="0"/>
              <a:pathLst>
                <a:path w="19599" h="294799">
                  <a:moveTo>
                    <a:pt x="9069" y="0"/>
                  </a:moveTo>
                  <a:lnTo>
                    <a:pt x="5" y="58617"/>
                  </a:lnTo>
                  <a:lnTo>
                    <a:pt x="0" y="121196"/>
                  </a:lnTo>
                  <a:lnTo>
                    <a:pt x="5863" y="171351"/>
                  </a:lnTo>
                  <a:lnTo>
                    <a:pt x="11555" y="227693"/>
                  </a:lnTo>
                  <a:lnTo>
                    <a:pt x="17215" y="262047"/>
                  </a:lnTo>
                  <a:lnTo>
                    <a:pt x="19598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043565" y="212765"/>
              <a:ext cx="157928" cy="18862"/>
            </a:xfrm>
            <a:custGeom>
              <a:avLst/>
              <a:gdLst/>
              <a:ahLst/>
              <a:cxnLst/>
              <a:rect l="0" t="0" r="0" b="0"/>
              <a:pathLst>
                <a:path w="157928" h="18862">
                  <a:moveTo>
                    <a:pt x="157927" y="8333"/>
                  </a:moveTo>
                  <a:lnTo>
                    <a:pt x="120449" y="0"/>
                  </a:lnTo>
                  <a:lnTo>
                    <a:pt x="85601" y="1574"/>
                  </a:lnTo>
                  <a:lnTo>
                    <a:pt x="26870" y="8613"/>
                  </a:lnTo>
                  <a:lnTo>
                    <a:pt x="0" y="188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249564" y="242589"/>
              <a:ext cx="183980" cy="189080"/>
            </a:xfrm>
            <a:custGeom>
              <a:avLst/>
              <a:gdLst/>
              <a:ahLst/>
              <a:cxnLst/>
              <a:rect l="0" t="0" r="0" b="0"/>
              <a:pathLst>
                <a:path w="183980" h="189080">
                  <a:moveTo>
                    <a:pt x="162498" y="10094"/>
                  </a:moveTo>
                  <a:lnTo>
                    <a:pt x="125019" y="1761"/>
                  </a:lnTo>
                  <a:lnTo>
                    <a:pt x="73596" y="0"/>
                  </a:lnTo>
                  <a:lnTo>
                    <a:pt x="52406" y="5998"/>
                  </a:lnTo>
                  <a:lnTo>
                    <a:pt x="14149" y="28912"/>
                  </a:lnTo>
                  <a:lnTo>
                    <a:pt x="7448" y="37848"/>
                  </a:lnTo>
                  <a:lnTo>
                    <a:pt x="0" y="60254"/>
                  </a:lnTo>
                  <a:lnTo>
                    <a:pt x="1524" y="69270"/>
                  </a:lnTo>
                  <a:lnTo>
                    <a:pt x="6048" y="76451"/>
                  </a:lnTo>
                  <a:lnTo>
                    <a:pt x="12575" y="82408"/>
                  </a:lnTo>
                  <a:lnTo>
                    <a:pt x="32305" y="89027"/>
                  </a:lnTo>
                  <a:lnTo>
                    <a:pt x="83099" y="98866"/>
                  </a:lnTo>
                  <a:lnTo>
                    <a:pt x="135852" y="106008"/>
                  </a:lnTo>
                  <a:lnTo>
                    <a:pt x="163312" y="121312"/>
                  </a:lnTo>
                  <a:lnTo>
                    <a:pt x="178848" y="134004"/>
                  </a:lnTo>
                  <a:lnTo>
                    <a:pt x="182756" y="141834"/>
                  </a:lnTo>
                  <a:lnTo>
                    <a:pt x="183979" y="159892"/>
                  </a:lnTo>
                  <a:lnTo>
                    <a:pt x="180328" y="167281"/>
                  </a:lnTo>
                  <a:lnTo>
                    <a:pt x="166914" y="178611"/>
                  </a:lnTo>
                  <a:lnTo>
                    <a:pt x="134041" y="185977"/>
                  </a:lnTo>
                  <a:lnTo>
                    <a:pt x="79708" y="188670"/>
                  </a:lnTo>
                  <a:lnTo>
                    <a:pt x="67742" y="1890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885223" y="473782"/>
              <a:ext cx="2474197" cy="42115"/>
            </a:xfrm>
            <a:custGeom>
              <a:avLst/>
              <a:gdLst/>
              <a:ahLst/>
              <a:cxnLst/>
              <a:rect l="0" t="0" r="0" b="0"/>
              <a:pathLst>
                <a:path w="2474197" h="42115">
                  <a:moveTo>
                    <a:pt x="2474196" y="42114"/>
                  </a:moveTo>
                  <a:lnTo>
                    <a:pt x="2415580" y="42114"/>
                  </a:lnTo>
                  <a:lnTo>
                    <a:pt x="2361405" y="42114"/>
                  </a:lnTo>
                  <a:lnTo>
                    <a:pt x="2305645" y="42114"/>
                  </a:lnTo>
                  <a:lnTo>
                    <a:pt x="2249569" y="42114"/>
                  </a:lnTo>
                  <a:lnTo>
                    <a:pt x="2194602" y="40944"/>
                  </a:lnTo>
                  <a:lnTo>
                    <a:pt x="2132311" y="33049"/>
                  </a:lnTo>
                  <a:lnTo>
                    <a:pt x="2076164" y="31874"/>
                  </a:lnTo>
                  <a:lnTo>
                    <a:pt x="2013081" y="31643"/>
                  </a:lnTo>
                  <a:lnTo>
                    <a:pt x="1949624" y="31597"/>
                  </a:lnTo>
                  <a:lnTo>
                    <a:pt x="1898148" y="31589"/>
                  </a:lnTo>
                  <a:lnTo>
                    <a:pt x="1835587" y="31586"/>
                  </a:lnTo>
                  <a:lnTo>
                    <a:pt x="1786500" y="31586"/>
                  </a:lnTo>
                  <a:lnTo>
                    <a:pt x="1727399" y="31585"/>
                  </a:lnTo>
                  <a:lnTo>
                    <a:pt x="1670665" y="31585"/>
                  </a:lnTo>
                  <a:lnTo>
                    <a:pt x="1622860" y="31585"/>
                  </a:lnTo>
                  <a:lnTo>
                    <a:pt x="1571651" y="31585"/>
                  </a:lnTo>
                  <a:lnTo>
                    <a:pt x="1509182" y="31585"/>
                  </a:lnTo>
                  <a:lnTo>
                    <a:pt x="1458940" y="31585"/>
                  </a:lnTo>
                  <a:lnTo>
                    <a:pt x="1408180" y="30416"/>
                  </a:lnTo>
                  <a:lnTo>
                    <a:pt x="1345393" y="23252"/>
                  </a:lnTo>
                  <a:lnTo>
                    <a:pt x="1282601" y="21491"/>
                  </a:lnTo>
                  <a:lnTo>
                    <a:pt x="1223968" y="21143"/>
                  </a:lnTo>
                  <a:lnTo>
                    <a:pt x="1175561" y="21082"/>
                  </a:lnTo>
                  <a:lnTo>
                    <a:pt x="1113570" y="17942"/>
                  </a:lnTo>
                  <a:lnTo>
                    <a:pt x="1050935" y="11993"/>
                  </a:lnTo>
                  <a:lnTo>
                    <a:pt x="993503" y="10818"/>
                  </a:lnTo>
                  <a:lnTo>
                    <a:pt x="937098" y="10586"/>
                  </a:lnTo>
                  <a:lnTo>
                    <a:pt x="875307" y="10540"/>
                  </a:lnTo>
                  <a:lnTo>
                    <a:pt x="815181" y="3295"/>
                  </a:lnTo>
                  <a:lnTo>
                    <a:pt x="755125" y="651"/>
                  </a:lnTo>
                  <a:lnTo>
                    <a:pt x="692872" y="128"/>
                  </a:lnTo>
                  <a:lnTo>
                    <a:pt x="644112" y="38"/>
                  </a:lnTo>
                  <a:lnTo>
                    <a:pt x="582470" y="7"/>
                  </a:lnTo>
                  <a:lnTo>
                    <a:pt x="533542" y="2"/>
                  </a:lnTo>
                  <a:lnTo>
                    <a:pt x="474494" y="0"/>
                  </a:lnTo>
                  <a:lnTo>
                    <a:pt x="417771" y="0"/>
                  </a:lnTo>
                  <a:lnTo>
                    <a:pt x="369968" y="5589"/>
                  </a:lnTo>
                  <a:lnTo>
                    <a:pt x="318760" y="9065"/>
                  </a:lnTo>
                  <a:lnTo>
                    <a:pt x="266543" y="10095"/>
                  </a:lnTo>
                  <a:lnTo>
                    <a:pt x="203732" y="10443"/>
                  </a:lnTo>
                  <a:lnTo>
                    <a:pt x="154601" y="10503"/>
                  </a:lnTo>
                  <a:lnTo>
                    <a:pt x="95485" y="10523"/>
                  </a:lnTo>
                  <a:lnTo>
                    <a:pt x="38748" y="1052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899095" y="210806"/>
              <a:ext cx="207849" cy="200701"/>
            </a:xfrm>
            <a:custGeom>
              <a:avLst/>
              <a:gdLst/>
              <a:ahLst/>
              <a:cxnLst/>
              <a:rect l="0" t="0" r="0" b="0"/>
              <a:pathLst>
                <a:path w="207849" h="200701">
                  <a:moveTo>
                    <a:pt x="102563" y="94520"/>
                  </a:moveTo>
                  <a:lnTo>
                    <a:pt x="102563" y="35903"/>
                  </a:lnTo>
                  <a:lnTo>
                    <a:pt x="96323" y="15436"/>
                  </a:lnTo>
                  <a:lnTo>
                    <a:pt x="91384" y="6702"/>
                  </a:lnTo>
                  <a:lnTo>
                    <a:pt x="83412" y="2049"/>
                  </a:lnTo>
                  <a:lnTo>
                    <a:pt x="62076" y="0"/>
                  </a:lnTo>
                  <a:lnTo>
                    <a:pt x="43234" y="6107"/>
                  </a:lnTo>
                  <a:lnTo>
                    <a:pt x="34935" y="11012"/>
                  </a:lnTo>
                  <a:lnTo>
                    <a:pt x="22594" y="28939"/>
                  </a:lnTo>
                  <a:lnTo>
                    <a:pt x="5138" y="78576"/>
                  </a:lnTo>
                  <a:lnTo>
                    <a:pt x="0" y="140677"/>
                  </a:lnTo>
                  <a:lnTo>
                    <a:pt x="3557" y="170406"/>
                  </a:lnTo>
                  <a:lnTo>
                    <a:pt x="8483" y="181376"/>
                  </a:lnTo>
                  <a:lnTo>
                    <a:pt x="23315" y="196683"/>
                  </a:lnTo>
                  <a:lnTo>
                    <a:pt x="32183" y="200064"/>
                  </a:lnTo>
                  <a:lnTo>
                    <a:pt x="51396" y="200700"/>
                  </a:lnTo>
                  <a:lnTo>
                    <a:pt x="68514" y="193963"/>
                  </a:lnTo>
                  <a:lnTo>
                    <a:pt x="98567" y="170575"/>
                  </a:lnTo>
                  <a:lnTo>
                    <a:pt x="114377" y="144741"/>
                  </a:lnTo>
                  <a:lnTo>
                    <a:pt x="122964" y="104353"/>
                  </a:lnTo>
                  <a:lnTo>
                    <a:pt x="125522" y="104585"/>
                  </a:lnTo>
                  <a:lnTo>
                    <a:pt x="128398" y="108249"/>
                  </a:lnTo>
                  <a:lnTo>
                    <a:pt x="153887" y="162372"/>
                  </a:lnTo>
                  <a:lnTo>
                    <a:pt x="169827" y="174589"/>
                  </a:lnTo>
                  <a:lnTo>
                    <a:pt x="207848" y="1892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099049" y="189512"/>
              <a:ext cx="59900" cy="175819"/>
            </a:xfrm>
            <a:custGeom>
              <a:avLst/>
              <a:gdLst/>
              <a:ahLst/>
              <a:cxnLst/>
              <a:rect l="0" t="0" r="0" b="0"/>
              <a:pathLst>
                <a:path w="59900" h="175819">
                  <a:moveTo>
                    <a:pt x="18422" y="94757"/>
                  </a:moveTo>
                  <a:lnTo>
                    <a:pt x="44786" y="154698"/>
                  </a:lnTo>
                  <a:lnTo>
                    <a:pt x="59899" y="175818"/>
                  </a:lnTo>
                  <a:lnTo>
                    <a:pt x="58942" y="175704"/>
                  </a:lnTo>
                  <a:lnTo>
                    <a:pt x="51639" y="168168"/>
                  </a:lnTo>
                  <a:lnTo>
                    <a:pt x="15609" y="114864"/>
                  </a:lnTo>
                  <a:lnTo>
                    <a:pt x="3291" y="82777"/>
                  </a:lnTo>
                  <a:lnTo>
                    <a:pt x="0" y="57457"/>
                  </a:lnTo>
                  <a:lnTo>
                    <a:pt x="4775" y="36845"/>
                  </a:lnTo>
                  <a:lnTo>
                    <a:pt x="9324" y="28073"/>
                  </a:lnTo>
                  <a:lnTo>
                    <a:pt x="23738" y="15207"/>
                  </a:lnTo>
                  <a:lnTo>
                    <a:pt x="5000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216654" y="196965"/>
              <a:ext cx="145629" cy="185275"/>
            </a:xfrm>
            <a:custGeom>
              <a:avLst/>
              <a:gdLst/>
              <a:ahLst/>
              <a:cxnLst/>
              <a:rect l="0" t="0" r="0" b="0"/>
              <a:pathLst>
                <a:path w="145629" h="185275">
                  <a:moveTo>
                    <a:pt x="6103" y="55718"/>
                  </a:moveTo>
                  <a:lnTo>
                    <a:pt x="17281" y="66897"/>
                  </a:lnTo>
                  <a:lnTo>
                    <a:pt x="52178" y="79438"/>
                  </a:lnTo>
                  <a:lnTo>
                    <a:pt x="76883" y="80688"/>
                  </a:lnTo>
                  <a:lnTo>
                    <a:pt x="126928" y="71959"/>
                  </a:lnTo>
                  <a:lnTo>
                    <a:pt x="135786" y="65376"/>
                  </a:lnTo>
                  <a:lnTo>
                    <a:pt x="141691" y="56308"/>
                  </a:lnTo>
                  <a:lnTo>
                    <a:pt x="145628" y="45583"/>
                  </a:lnTo>
                  <a:lnTo>
                    <a:pt x="144743" y="36093"/>
                  </a:lnTo>
                  <a:lnTo>
                    <a:pt x="134401" y="19310"/>
                  </a:lnTo>
                  <a:lnTo>
                    <a:pt x="118106" y="7172"/>
                  </a:lnTo>
                  <a:lnTo>
                    <a:pt x="108847" y="2297"/>
                  </a:lnTo>
                  <a:lnTo>
                    <a:pt x="86081" y="0"/>
                  </a:lnTo>
                  <a:lnTo>
                    <a:pt x="61536" y="4049"/>
                  </a:lnTo>
                  <a:lnTo>
                    <a:pt x="38928" y="13647"/>
                  </a:lnTo>
                  <a:lnTo>
                    <a:pt x="12059" y="37794"/>
                  </a:lnTo>
                  <a:lnTo>
                    <a:pt x="2900" y="60230"/>
                  </a:lnTo>
                  <a:lnTo>
                    <a:pt x="0" y="85800"/>
                  </a:lnTo>
                  <a:lnTo>
                    <a:pt x="2610" y="112762"/>
                  </a:lnTo>
                  <a:lnTo>
                    <a:pt x="10790" y="134103"/>
                  </a:lnTo>
                  <a:lnTo>
                    <a:pt x="35105" y="166868"/>
                  </a:lnTo>
                  <a:lnTo>
                    <a:pt x="61099" y="183148"/>
                  </a:lnTo>
                  <a:lnTo>
                    <a:pt x="83968" y="185274"/>
                  </a:lnTo>
                  <a:lnTo>
                    <a:pt x="121916" y="1820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622839" y="186505"/>
              <a:ext cx="126343" cy="184854"/>
            </a:xfrm>
            <a:custGeom>
              <a:avLst/>
              <a:gdLst/>
              <a:ahLst/>
              <a:cxnLst/>
              <a:rect l="0" t="0" r="0" b="0"/>
              <a:pathLst>
                <a:path w="126343" h="184854">
                  <a:moveTo>
                    <a:pt x="0" y="97764"/>
                  </a:moveTo>
                  <a:lnTo>
                    <a:pt x="16768" y="103353"/>
                  </a:lnTo>
                  <a:lnTo>
                    <a:pt x="49552" y="101240"/>
                  </a:lnTo>
                  <a:lnTo>
                    <a:pt x="92977" y="88875"/>
                  </a:lnTo>
                  <a:lnTo>
                    <a:pt x="109953" y="77826"/>
                  </a:lnTo>
                  <a:lnTo>
                    <a:pt x="115416" y="69264"/>
                  </a:lnTo>
                  <a:lnTo>
                    <a:pt x="121486" y="47273"/>
                  </a:lnTo>
                  <a:lnTo>
                    <a:pt x="119595" y="37197"/>
                  </a:lnTo>
                  <a:lnTo>
                    <a:pt x="108136" y="19763"/>
                  </a:lnTo>
                  <a:lnTo>
                    <a:pt x="81953" y="2383"/>
                  </a:lnTo>
                  <a:lnTo>
                    <a:pt x="62160" y="0"/>
                  </a:lnTo>
                  <a:lnTo>
                    <a:pt x="42835" y="4011"/>
                  </a:lnTo>
                  <a:lnTo>
                    <a:pt x="26447" y="13592"/>
                  </a:lnTo>
                  <a:lnTo>
                    <a:pt x="14484" y="28769"/>
                  </a:lnTo>
                  <a:lnTo>
                    <a:pt x="6438" y="48382"/>
                  </a:lnTo>
                  <a:lnTo>
                    <a:pt x="3077" y="84562"/>
                  </a:lnTo>
                  <a:lnTo>
                    <a:pt x="10141" y="118029"/>
                  </a:lnTo>
                  <a:lnTo>
                    <a:pt x="32896" y="157659"/>
                  </a:lnTo>
                  <a:lnTo>
                    <a:pt x="39477" y="165770"/>
                  </a:lnTo>
                  <a:lnTo>
                    <a:pt x="59269" y="177902"/>
                  </a:lnTo>
                  <a:lnTo>
                    <a:pt x="82494" y="184853"/>
                  </a:lnTo>
                  <a:lnTo>
                    <a:pt x="126342" y="1819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787323" y="252846"/>
              <a:ext cx="204015" cy="339099"/>
            </a:xfrm>
            <a:custGeom>
              <a:avLst/>
              <a:gdLst/>
              <a:ahLst/>
              <a:cxnLst/>
              <a:rect l="0" t="0" r="0" b="0"/>
              <a:pathLst>
                <a:path w="204015" h="339099">
                  <a:moveTo>
                    <a:pt x="88200" y="84065"/>
                  </a:moveTo>
                  <a:lnTo>
                    <a:pt x="85860" y="50444"/>
                  </a:lnTo>
                  <a:lnTo>
                    <a:pt x="77021" y="25449"/>
                  </a:lnTo>
                  <a:lnTo>
                    <a:pt x="62174" y="8101"/>
                  </a:lnTo>
                  <a:lnTo>
                    <a:pt x="53302" y="1837"/>
                  </a:lnTo>
                  <a:lnTo>
                    <a:pt x="45047" y="0"/>
                  </a:lnTo>
                  <a:lnTo>
                    <a:pt x="37205" y="1116"/>
                  </a:lnTo>
                  <a:lnTo>
                    <a:pt x="29637" y="4199"/>
                  </a:lnTo>
                  <a:lnTo>
                    <a:pt x="18108" y="16984"/>
                  </a:lnTo>
                  <a:lnTo>
                    <a:pt x="1175" y="53787"/>
                  </a:lnTo>
                  <a:lnTo>
                    <a:pt x="0" y="74118"/>
                  </a:lnTo>
                  <a:lnTo>
                    <a:pt x="1324" y="84453"/>
                  </a:lnTo>
                  <a:lnTo>
                    <a:pt x="5716" y="92512"/>
                  </a:lnTo>
                  <a:lnTo>
                    <a:pt x="19955" y="104587"/>
                  </a:lnTo>
                  <a:lnTo>
                    <a:pt x="28666" y="105935"/>
                  </a:lnTo>
                  <a:lnTo>
                    <a:pt x="47702" y="101194"/>
                  </a:lnTo>
                  <a:lnTo>
                    <a:pt x="72561" y="85371"/>
                  </a:lnTo>
                  <a:lnTo>
                    <a:pt x="78944" y="86106"/>
                  </a:lnTo>
                  <a:lnTo>
                    <a:pt x="84369" y="91275"/>
                  </a:lnTo>
                  <a:lnTo>
                    <a:pt x="89156" y="99400"/>
                  </a:lnTo>
                  <a:lnTo>
                    <a:pt x="91355" y="117787"/>
                  </a:lnTo>
                  <a:lnTo>
                    <a:pt x="89785" y="176980"/>
                  </a:lnTo>
                  <a:lnTo>
                    <a:pt x="96615" y="231794"/>
                  </a:lnTo>
                  <a:lnTo>
                    <a:pt x="103900" y="287681"/>
                  </a:lnTo>
                  <a:lnTo>
                    <a:pt x="107670" y="329750"/>
                  </a:lnTo>
                  <a:lnTo>
                    <a:pt x="105859" y="336762"/>
                  </a:lnTo>
                  <a:lnTo>
                    <a:pt x="102313" y="339098"/>
                  </a:lnTo>
                  <a:lnTo>
                    <a:pt x="97609" y="338315"/>
                  </a:lnTo>
                  <a:lnTo>
                    <a:pt x="95642" y="334284"/>
                  </a:lnTo>
                  <a:lnTo>
                    <a:pt x="96577" y="320446"/>
                  </a:lnTo>
                  <a:lnTo>
                    <a:pt x="104011" y="305717"/>
                  </a:lnTo>
                  <a:lnTo>
                    <a:pt x="109269" y="298513"/>
                  </a:lnTo>
                  <a:lnTo>
                    <a:pt x="124471" y="287390"/>
                  </a:lnTo>
                  <a:lnTo>
                    <a:pt x="180249" y="263338"/>
                  </a:lnTo>
                  <a:lnTo>
                    <a:pt x="204014" y="2525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950686" y="242155"/>
              <a:ext cx="149875" cy="150371"/>
            </a:xfrm>
            <a:custGeom>
              <a:avLst/>
              <a:gdLst/>
              <a:ahLst/>
              <a:cxnLst/>
              <a:rect l="0" t="0" r="0" b="0"/>
              <a:pathLst>
                <a:path w="149875" h="150371">
                  <a:moveTo>
                    <a:pt x="9065" y="52642"/>
                  </a:moveTo>
                  <a:lnTo>
                    <a:pt x="732" y="90120"/>
                  </a:lnTo>
                  <a:lnTo>
                    <a:pt x="0" y="102194"/>
                  </a:lnTo>
                  <a:lnTo>
                    <a:pt x="5427" y="121849"/>
                  </a:lnTo>
                  <a:lnTo>
                    <a:pt x="10149" y="130365"/>
                  </a:lnTo>
                  <a:lnTo>
                    <a:pt x="24755" y="142948"/>
                  </a:lnTo>
                  <a:lnTo>
                    <a:pt x="33563" y="147941"/>
                  </a:lnTo>
                  <a:lnTo>
                    <a:pt x="52708" y="150370"/>
                  </a:lnTo>
                  <a:lnTo>
                    <a:pt x="93595" y="142397"/>
                  </a:lnTo>
                  <a:lnTo>
                    <a:pt x="111364" y="129968"/>
                  </a:lnTo>
                  <a:lnTo>
                    <a:pt x="125891" y="112746"/>
                  </a:lnTo>
                  <a:lnTo>
                    <a:pt x="148654" y="62767"/>
                  </a:lnTo>
                  <a:lnTo>
                    <a:pt x="149874" y="41934"/>
                  </a:lnTo>
                  <a:lnTo>
                    <a:pt x="146516" y="23317"/>
                  </a:lnTo>
                  <a:lnTo>
                    <a:pt x="13540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194431" y="263091"/>
              <a:ext cx="165404" cy="117575"/>
            </a:xfrm>
            <a:custGeom>
              <a:avLst/>
              <a:gdLst/>
              <a:ahLst/>
              <a:cxnLst/>
              <a:rect l="0" t="0" r="0" b="0"/>
              <a:pathLst>
                <a:path w="165404" h="117575">
                  <a:moveTo>
                    <a:pt x="49590" y="105406"/>
                  </a:moveTo>
                  <a:lnTo>
                    <a:pt x="60768" y="94228"/>
                  </a:lnTo>
                  <a:lnTo>
                    <a:pt x="66256" y="76261"/>
                  </a:lnTo>
                  <a:lnTo>
                    <a:pt x="67526" y="53848"/>
                  </a:lnTo>
                  <a:lnTo>
                    <a:pt x="64190" y="32189"/>
                  </a:lnTo>
                  <a:lnTo>
                    <a:pt x="55689" y="13983"/>
                  </a:lnTo>
                  <a:lnTo>
                    <a:pt x="50146" y="5853"/>
                  </a:lnTo>
                  <a:lnTo>
                    <a:pt x="42942" y="1603"/>
                  </a:lnTo>
                  <a:lnTo>
                    <a:pt x="25578" y="0"/>
                  </a:lnTo>
                  <a:lnTo>
                    <a:pt x="18374" y="4719"/>
                  </a:lnTo>
                  <a:lnTo>
                    <a:pt x="7250" y="22442"/>
                  </a:lnTo>
                  <a:lnTo>
                    <a:pt x="0" y="58727"/>
                  </a:lnTo>
                  <a:lnTo>
                    <a:pt x="3441" y="93525"/>
                  </a:lnTo>
                  <a:lnTo>
                    <a:pt x="8295" y="102165"/>
                  </a:lnTo>
                  <a:lnTo>
                    <a:pt x="23048" y="114884"/>
                  </a:lnTo>
                  <a:lnTo>
                    <a:pt x="31895" y="117574"/>
                  </a:lnTo>
                  <a:lnTo>
                    <a:pt x="51084" y="117443"/>
                  </a:lnTo>
                  <a:lnTo>
                    <a:pt x="58774" y="113431"/>
                  </a:lnTo>
                  <a:lnTo>
                    <a:pt x="89172" y="72104"/>
                  </a:lnTo>
                  <a:lnTo>
                    <a:pt x="94695" y="69167"/>
                  </a:lnTo>
                  <a:lnTo>
                    <a:pt x="99547" y="70718"/>
                  </a:lnTo>
                  <a:lnTo>
                    <a:pt x="121329" y="98424"/>
                  </a:lnTo>
                  <a:lnTo>
                    <a:pt x="129002" y="103091"/>
                  </a:lnTo>
                  <a:lnTo>
                    <a:pt x="165403" y="1054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384184" y="94756"/>
              <a:ext cx="17765" cy="273742"/>
            </a:xfrm>
            <a:custGeom>
              <a:avLst/>
              <a:gdLst/>
              <a:ahLst/>
              <a:cxnLst/>
              <a:rect l="0" t="0" r="0" b="0"/>
              <a:pathLst>
                <a:path w="17765" h="273742">
                  <a:moveTo>
                    <a:pt x="7235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900" y="149356"/>
                  </a:lnTo>
                  <a:lnTo>
                    <a:pt x="14208" y="206754"/>
                  </a:lnTo>
                  <a:lnTo>
                    <a:pt x="17062" y="253793"/>
                  </a:lnTo>
                  <a:lnTo>
                    <a:pt x="17764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507233" y="3369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1842487" y="1266164"/>
            <a:ext cx="2000415" cy="1016198"/>
            <a:chOff x="1842487" y="1266164"/>
            <a:chExt cx="2000415" cy="1016198"/>
          </a:xfrm>
        </p:grpSpPr>
        <p:sp>
          <p:nvSpPr>
            <p:cNvPr id="47" name="Freeform 46"/>
            <p:cNvSpPr/>
            <p:nvPr/>
          </p:nvSpPr>
          <p:spPr>
            <a:xfrm>
              <a:off x="1992383" y="1266164"/>
              <a:ext cx="313359" cy="433033"/>
            </a:xfrm>
            <a:custGeom>
              <a:avLst/>
              <a:gdLst/>
              <a:ahLst/>
              <a:cxnLst/>
              <a:rect l="0" t="0" r="0" b="0"/>
              <a:pathLst>
                <a:path w="313359" h="433033">
                  <a:moveTo>
                    <a:pt x="50145" y="7784"/>
                  </a:moveTo>
                  <a:lnTo>
                    <a:pt x="31017" y="70064"/>
                  </a:lnTo>
                  <a:lnTo>
                    <a:pt x="5931" y="132391"/>
                  </a:lnTo>
                  <a:lnTo>
                    <a:pt x="3121" y="135309"/>
                  </a:lnTo>
                  <a:lnTo>
                    <a:pt x="1248" y="132575"/>
                  </a:lnTo>
                  <a:lnTo>
                    <a:pt x="0" y="126073"/>
                  </a:lnTo>
                  <a:lnTo>
                    <a:pt x="4852" y="109490"/>
                  </a:lnTo>
                  <a:lnTo>
                    <a:pt x="27030" y="70248"/>
                  </a:lnTo>
                  <a:lnTo>
                    <a:pt x="76885" y="22376"/>
                  </a:lnTo>
                  <a:lnTo>
                    <a:pt x="104471" y="6518"/>
                  </a:lnTo>
                  <a:lnTo>
                    <a:pt x="140461" y="0"/>
                  </a:lnTo>
                  <a:lnTo>
                    <a:pt x="175171" y="3658"/>
                  </a:lnTo>
                  <a:lnTo>
                    <a:pt x="193840" y="12189"/>
                  </a:lnTo>
                  <a:lnTo>
                    <a:pt x="224888" y="36730"/>
                  </a:lnTo>
                  <a:lnTo>
                    <a:pt x="246460" y="68353"/>
                  </a:lnTo>
                  <a:lnTo>
                    <a:pt x="266305" y="120960"/>
                  </a:lnTo>
                  <a:lnTo>
                    <a:pt x="275499" y="163630"/>
                  </a:lnTo>
                  <a:lnTo>
                    <a:pt x="271854" y="212798"/>
                  </a:lnTo>
                  <a:lnTo>
                    <a:pt x="262196" y="263241"/>
                  </a:lnTo>
                  <a:lnTo>
                    <a:pt x="238564" y="322800"/>
                  </a:lnTo>
                  <a:lnTo>
                    <a:pt x="215157" y="362385"/>
                  </a:lnTo>
                  <a:lnTo>
                    <a:pt x="175807" y="401612"/>
                  </a:lnTo>
                  <a:lnTo>
                    <a:pt x="115422" y="427638"/>
                  </a:lnTo>
                  <a:lnTo>
                    <a:pt x="92025" y="433032"/>
                  </a:lnTo>
                  <a:lnTo>
                    <a:pt x="66029" y="431529"/>
                  </a:lnTo>
                  <a:lnTo>
                    <a:pt x="56055" y="427151"/>
                  </a:lnTo>
                  <a:lnTo>
                    <a:pt x="41853" y="412928"/>
                  </a:lnTo>
                  <a:lnTo>
                    <a:pt x="27281" y="385190"/>
                  </a:lnTo>
                  <a:lnTo>
                    <a:pt x="25556" y="365033"/>
                  </a:lnTo>
                  <a:lnTo>
                    <a:pt x="33979" y="317907"/>
                  </a:lnTo>
                  <a:lnTo>
                    <a:pt x="49125" y="288535"/>
                  </a:lnTo>
                  <a:lnTo>
                    <a:pt x="64899" y="275672"/>
                  </a:lnTo>
                  <a:lnTo>
                    <a:pt x="74019" y="270604"/>
                  </a:lnTo>
                  <a:lnTo>
                    <a:pt x="93511" y="268092"/>
                  </a:lnTo>
                  <a:lnTo>
                    <a:pt x="134620" y="276012"/>
                  </a:lnTo>
                  <a:lnTo>
                    <a:pt x="195381" y="303704"/>
                  </a:lnTo>
                  <a:lnTo>
                    <a:pt x="249902" y="336655"/>
                  </a:lnTo>
                  <a:lnTo>
                    <a:pt x="313358" y="3657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842487" y="1747730"/>
              <a:ext cx="621182" cy="63172"/>
            </a:xfrm>
            <a:custGeom>
              <a:avLst/>
              <a:gdLst/>
              <a:ahLst/>
              <a:cxnLst/>
              <a:rect l="0" t="0" r="0" b="0"/>
              <a:pathLst>
                <a:path w="621182" h="63172">
                  <a:moveTo>
                    <a:pt x="621181" y="0"/>
                  </a:moveTo>
                  <a:lnTo>
                    <a:pt x="562564" y="9065"/>
                  </a:lnTo>
                  <a:lnTo>
                    <a:pt x="507220" y="18645"/>
                  </a:lnTo>
                  <a:lnTo>
                    <a:pt x="458213" y="27232"/>
                  </a:lnTo>
                  <a:lnTo>
                    <a:pt x="406648" y="31465"/>
                  </a:lnTo>
                  <a:lnTo>
                    <a:pt x="354325" y="38439"/>
                  </a:lnTo>
                  <a:lnTo>
                    <a:pt x="301777" y="42195"/>
                  </a:lnTo>
                  <a:lnTo>
                    <a:pt x="249162" y="49027"/>
                  </a:lnTo>
                  <a:lnTo>
                    <a:pt x="196528" y="51571"/>
                  </a:lnTo>
                  <a:lnTo>
                    <a:pt x="145058" y="52325"/>
                  </a:lnTo>
                  <a:lnTo>
                    <a:pt x="85152" y="52580"/>
                  </a:lnTo>
                  <a:lnTo>
                    <a:pt x="24905" y="5987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042528" y="1918902"/>
              <a:ext cx="270660" cy="363460"/>
            </a:xfrm>
            <a:custGeom>
              <a:avLst/>
              <a:gdLst/>
              <a:ahLst/>
              <a:cxnLst/>
              <a:rect l="0" t="0" r="0" b="0"/>
              <a:pathLst>
                <a:path w="270660" h="363460">
                  <a:moveTo>
                    <a:pt x="0" y="60455"/>
                  </a:moveTo>
                  <a:lnTo>
                    <a:pt x="29308" y="22082"/>
                  </a:lnTo>
                  <a:lnTo>
                    <a:pt x="55087" y="6451"/>
                  </a:lnTo>
                  <a:lnTo>
                    <a:pt x="90542" y="0"/>
                  </a:lnTo>
                  <a:lnTo>
                    <a:pt x="130682" y="3678"/>
                  </a:lnTo>
                  <a:lnTo>
                    <a:pt x="166623" y="17766"/>
                  </a:lnTo>
                  <a:lnTo>
                    <a:pt x="182459" y="33293"/>
                  </a:lnTo>
                  <a:lnTo>
                    <a:pt x="188320" y="42347"/>
                  </a:lnTo>
                  <a:lnTo>
                    <a:pt x="189887" y="51893"/>
                  </a:lnTo>
                  <a:lnTo>
                    <a:pt x="185390" y="71858"/>
                  </a:lnTo>
                  <a:lnTo>
                    <a:pt x="156203" y="112100"/>
                  </a:lnTo>
                  <a:lnTo>
                    <a:pt x="141173" y="128642"/>
                  </a:lnTo>
                  <a:lnTo>
                    <a:pt x="120456" y="137554"/>
                  </a:lnTo>
                  <a:lnTo>
                    <a:pt x="108380" y="139930"/>
                  </a:lnTo>
                  <a:lnTo>
                    <a:pt x="102669" y="139175"/>
                  </a:lnTo>
                  <a:lnTo>
                    <a:pt x="101201" y="136332"/>
                  </a:lnTo>
                  <a:lnTo>
                    <a:pt x="102562" y="132096"/>
                  </a:lnTo>
                  <a:lnTo>
                    <a:pt x="108149" y="129273"/>
                  </a:lnTo>
                  <a:lnTo>
                    <a:pt x="169252" y="124370"/>
                  </a:lnTo>
                  <a:lnTo>
                    <a:pt x="213276" y="135025"/>
                  </a:lnTo>
                  <a:lnTo>
                    <a:pt x="235559" y="149749"/>
                  </a:lnTo>
                  <a:lnTo>
                    <a:pt x="252092" y="167992"/>
                  </a:lnTo>
                  <a:lnTo>
                    <a:pt x="263339" y="187798"/>
                  </a:lnTo>
                  <a:lnTo>
                    <a:pt x="270659" y="229858"/>
                  </a:lnTo>
                  <a:lnTo>
                    <a:pt x="264727" y="279661"/>
                  </a:lnTo>
                  <a:lnTo>
                    <a:pt x="258816" y="301770"/>
                  </a:lnTo>
                  <a:lnTo>
                    <a:pt x="246051" y="320174"/>
                  </a:lnTo>
                  <a:lnTo>
                    <a:pt x="228679" y="334983"/>
                  </a:lnTo>
                  <a:lnTo>
                    <a:pt x="185811" y="354022"/>
                  </a:lnTo>
                  <a:lnTo>
                    <a:pt x="132630" y="363459"/>
                  </a:lnTo>
                  <a:lnTo>
                    <a:pt x="96620" y="359504"/>
                  </a:lnTo>
                  <a:lnTo>
                    <a:pt x="55350" y="340452"/>
                  </a:lnTo>
                  <a:lnTo>
                    <a:pt x="31586" y="323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800580" y="1722110"/>
              <a:ext cx="126343" cy="15093"/>
            </a:xfrm>
            <a:custGeom>
              <a:avLst/>
              <a:gdLst/>
              <a:ahLst/>
              <a:cxnLst/>
              <a:rect l="0" t="0" r="0" b="0"/>
              <a:pathLst>
                <a:path w="126343" h="15093">
                  <a:moveTo>
                    <a:pt x="126342" y="15092"/>
                  </a:moveTo>
                  <a:lnTo>
                    <a:pt x="82379" y="437"/>
                  </a:lnTo>
                  <a:lnTo>
                    <a:pt x="62349" y="0"/>
                  </a:lnTo>
                  <a:lnTo>
                    <a:pt x="0" y="45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790051" y="1821430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0"/>
                  </a:moveTo>
                  <a:lnTo>
                    <a:pt x="95835" y="5589"/>
                  </a:lnTo>
                  <a:lnTo>
                    <a:pt x="33923" y="987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684974" y="1326590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21057" y="0"/>
                  </a:moveTo>
                  <a:lnTo>
                    <a:pt x="21057" y="48931"/>
                  </a:lnTo>
                  <a:lnTo>
                    <a:pt x="15467" y="102472"/>
                  </a:lnTo>
                  <a:lnTo>
                    <a:pt x="11992" y="152805"/>
                  </a:lnTo>
                  <a:lnTo>
                    <a:pt x="10962" y="212172"/>
                  </a:lnTo>
                  <a:lnTo>
                    <a:pt x="10657" y="268627"/>
                  </a:lnTo>
                  <a:lnTo>
                    <a:pt x="10566" y="322399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432994" y="1347647"/>
              <a:ext cx="273038" cy="245574"/>
            </a:xfrm>
            <a:custGeom>
              <a:avLst/>
              <a:gdLst/>
              <a:ahLst/>
              <a:cxnLst/>
              <a:rect l="0" t="0" r="0" b="0"/>
              <a:pathLst>
                <a:path w="273038" h="245574">
                  <a:moveTo>
                    <a:pt x="273037" y="157928"/>
                  </a:moveTo>
                  <a:lnTo>
                    <a:pt x="214420" y="178171"/>
                  </a:lnTo>
                  <a:lnTo>
                    <a:pt x="157823" y="202592"/>
                  </a:lnTo>
                  <a:lnTo>
                    <a:pt x="104660" y="227067"/>
                  </a:lnTo>
                  <a:lnTo>
                    <a:pt x="56243" y="241948"/>
                  </a:lnTo>
                  <a:lnTo>
                    <a:pt x="28116" y="245573"/>
                  </a:lnTo>
                  <a:lnTo>
                    <a:pt x="7815" y="239385"/>
                  </a:lnTo>
                  <a:lnTo>
                    <a:pt x="2636" y="233290"/>
                  </a:lnTo>
                  <a:lnTo>
                    <a:pt x="353" y="225716"/>
                  </a:lnTo>
                  <a:lnTo>
                    <a:pt x="0" y="217158"/>
                  </a:lnTo>
                  <a:lnTo>
                    <a:pt x="10683" y="182756"/>
                  </a:lnTo>
                  <a:lnTo>
                    <a:pt x="41985" y="126839"/>
                  </a:lnTo>
                  <a:lnTo>
                    <a:pt x="75411" y="66530"/>
                  </a:lnTo>
                  <a:lnTo>
                    <a:pt x="93143" y="24840"/>
                  </a:lnTo>
                  <a:lnTo>
                    <a:pt x="10458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348062" y="1663502"/>
              <a:ext cx="494840" cy="73701"/>
            </a:xfrm>
            <a:custGeom>
              <a:avLst/>
              <a:gdLst/>
              <a:ahLst/>
              <a:cxnLst/>
              <a:rect l="0" t="0" r="0" b="0"/>
              <a:pathLst>
                <a:path w="494840" h="73701">
                  <a:moveTo>
                    <a:pt x="494839" y="0"/>
                  </a:moveTo>
                  <a:lnTo>
                    <a:pt x="432559" y="16789"/>
                  </a:lnTo>
                  <a:lnTo>
                    <a:pt x="378508" y="23333"/>
                  </a:lnTo>
                  <a:lnTo>
                    <a:pt x="322772" y="35545"/>
                  </a:lnTo>
                  <a:lnTo>
                    <a:pt x="269551" y="45757"/>
                  </a:lnTo>
                  <a:lnTo>
                    <a:pt x="214917" y="50602"/>
                  </a:lnTo>
                  <a:lnTo>
                    <a:pt x="161685" y="57627"/>
                  </a:lnTo>
                  <a:lnTo>
                    <a:pt x="108868" y="61528"/>
                  </a:lnTo>
                  <a:lnTo>
                    <a:pt x="48194" y="70082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509729" y="1779316"/>
              <a:ext cx="231170" cy="365042"/>
            </a:xfrm>
            <a:custGeom>
              <a:avLst/>
              <a:gdLst/>
              <a:ahLst/>
              <a:cxnLst/>
              <a:rect l="0" t="0" r="0" b="0"/>
              <a:pathLst>
                <a:path w="231170" h="365042">
                  <a:moveTo>
                    <a:pt x="196302" y="0"/>
                  </a:moveTo>
                  <a:lnTo>
                    <a:pt x="172255" y="17980"/>
                  </a:lnTo>
                  <a:lnTo>
                    <a:pt x="122633" y="76331"/>
                  </a:lnTo>
                  <a:lnTo>
                    <a:pt x="80491" y="131887"/>
                  </a:lnTo>
                  <a:lnTo>
                    <a:pt x="46824" y="183589"/>
                  </a:lnTo>
                  <a:lnTo>
                    <a:pt x="22019" y="237692"/>
                  </a:lnTo>
                  <a:lnTo>
                    <a:pt x="4932" y="273588"/>
                  </a:lnTo>
                  <a:lnTo>
                    <a:pt x="0" y="312170"/>
                  </a:lnTo>
                  <a:lnTo>
                    <a:pt x="2991" y="335274"/>
                  </a:lnTo>
                  <a:lnTo>
                    <a:pt x="7767" y="344009"/>
                  </a:lnTo>
                  <a:lnTo>
                    <a:pt x="22431" y="356833"/>
                  </a:lnTo>
                  <a:lnTo>
                    <a:pt x="61596" y="365041"/>
                  </a:lnTo>
                  <a:lnTo>
                    <a:pt x="110422" y="359409"/>
                  </a:lnTo>
                  <a:lnTo>
                    <a:pt x="153861" y="343912"/>
                  </a:lnTo>
                  <a:lnTo>
                    <a:pt x="190648" y="318667"/>
                  </a:lnTo>
                  <a:lnTo>
                    <a:pt x="219275" y="282745"/>
                  </a:lnTo>
                  <a:lnTo>
                    <a:pt x="229129" y="262535"/>
                  </a:lnTo>
                  <a:lnTo>
                    <a:pt x="231169" y="241854"/>
                  </a:lnTo>
                  <a:lnTo>
                    <a:pt x="227006" y="222134"/>
                  </a:lnTo>
                  <a:lnTo>
                    <a:pt x="217357" y="205571"/>
                  </a:lnTo>
                  <a:lnTo>
                    <a:pt x="207999" y="200218"/>
                  </a:lnTo>
                  <a:lnTo>
                    <a:pt x="182003" y="194271"/>
                  </a:lnTo>
                  <a:lnTo>
                    <a:pt x="145661" y="196512"/>
                  </a:lnTo>
                  <a:lnTo>
                    <a:pt x="112667" y="210174"/>
                  </a:lnTo>
                  <a:lnTo>
                    <a:pt x="63609" y="249447"/>
                  </a:lnTo>
                  <a:lnTo>
                    <a:pt x="55439" y="260214"/>
                  </a:lnTo>
                  <a:lnTo>
                    <a:pt x="48903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7" name="Freeform 56"/>
          <p:cNvSpPr/>
          <p:nvPr/>
        </p:nvSpPr>
        <p:spPr>
          <a:xfrm>
            <a:off x="1717409" y="1232489"/>
            <a:ext cx="2185782" cy="1061089"/>
          </a:xfrm>
          <a:custGeom>
            <a:avLst/>
            <a:gdLst/>
            <a:ahLst/>
            <a:cxnLst/>
            <a:rect l="0" t="0" r="0" b="0"/>
            <a:pathLst>
              <a:path w="2185782" h="1061089">
                <a:moveTo>
                  <a:pt x="1062114" y="346785"/>
                </a:moveTo>
                <a:lnTo>
                  <a:pt x="1008239" y="328827"/>
                </a:lnTo>
                <a:lnTo>
                  <a:pt x="946192" y="306975"/>
                </a:lnTo>
                <a:lnTo>
                  <a:pt x="888055" y="281563"/>
                </a:lnTo>
                <a:lnTo>
                  <a:pt x="831136" y="259630"/>
                </a:lnTo>
                <a:lnTo>
                  <a:pt x="777930" y="235482"/>
                </a:lnTo>
                <a:lnTo>
                  <a:pt x="714681" y="205107"/>
                </a:lnTo>
                <a:lnTo>
                  <a:pt x="651503" y="171413"/>
                </a:lnTo>
                <a:lnTo>
                  <a:pt x="588332" y="140812"/>
                </a:lnTo>
                <a:lnTo>
                  <a:pt x="525161" y="111528"/>
                </a:lnTo>
                <a:lnTo>
                  <a:pt x="461989" y="86210"/>
                </a:lnTo>
                <a:lnTo>
                  <a:pt x="398818" y="56498"/>
                </a:lnTo>
                <a:lnTo>
                  <a:pt x="340587" y="32492"/>
                </a:lnTo>
                <a:lnTo>
                  <a:pt x="286104" y="14384"/>
                </a:lnTo>
                <a:lnTo>
                  <a:pt x="230281" y="2662"/>
                </a:lnTo>
                <a:lnTo>
                  <a:pt x="174195" y="0"/>
                </a:lnTo>
                <a:lnTo>
                  <a:pt x="118055" y="644"/>
                </a:lnTo>
                <a:lnTo>
                  <a:pt x="78283" y="8958"/>
                </a:lnTo>
                <a:lnTo>
                  <a:pt x="42698" y="32136"/>
                </a:lnTo>
                <a:lnTo>
                  <a:pt x="13139" y="64834"/>
                </a:lnTo>
                <a:lnTo>
                  <a:pt x="5137" y="87722"/>
                </a:lnTo>
                <a:lnTo>
                  <a:pt x="0" y="140544"/>
                </a:lnTo>
                <a:lnTo>
                  <a:pt x="5537" y="161926"/>
                </a:lnTo>
                <a:lnTo>
                  <a:pt x="26321" y="217763"/>
                </a:lnTo>
                <a:lnTo>
                  <a:pt x="38365" y="250065"/>
                </a:lnTo>
                <a:lnTo>
                  <a:pt x="83229" y="312684"/>
                </a:lnTo>
                <a:lnTo>
                  <a:pt x="126499" y="349964"/>
                </a:lnTo>
                <a:lnTo>
                  <a:pt x="183496" y="385346"/>
                </a:lnTo>
                <a:lnTo>
                  <a:pt x="245413" y="418435"/>
                </a:lnTo>
                <a:lnTo>
                  <a:pt x="302462" y="440810"/>
                </a:lnTo>
                <a:lnTo>
                  <a:pt x="356494" y="458993"/>
                </a:lnTo>
                <a:lnTo>
                  <a:pt x="409319" y="476624"/>
                </a:lnTo>
                <a:lnTo>
                  <a:pt x="470319" y="497302"/>
                </a:lnTo>
                <a:lnTo>
                  <a:pt x="532106" y="521284"/>
                </a:lnTo>
                <a:lnTo>
                  <a:pt x="593449" y="545268"/>
                </a:lnTo>
                <a:lnTo>
                  <a:pt x="653910" y="570336"/>
                </a:lnTo>
                <a:lnTo>
                  <a:pt x="708130" y="590855"/>
                </a:lnTo>
                <a:lnTo>
                  <a:pt x="763900" y="614578"/>
                </a:lnTo>
                <a:lnTo>
                  <a:pt x="823097" y="638675"/>
                </a:lnTo>
                <a:lnTo>
                  <a:pt x="885179" y="660636"/>
                </a:lnTo>
                <a:lnTo>
                  <a:pt x="948303" y="686090"/>
                </a:lnTo>
                <a:lnTo>
                  <a:pt x="1002848" y="712246"/>
                </a:lnTo>
                <a:lnTo>
                  <a:pt x="1058682" y="739943"/>
                </a:lnTo>
                <a:lnTo>
                  <a:pt x="1114772" y="764824"/>
                </a:lnTo>
                <a:lnTo>
                  <a:pt x="1177713" y="793470"/>
                </a:lnTo>
                <a:lnTo>
                  <a:pt x="1231221" y="817641"/>
                </a:lnTo>
                <a:lnTo>
                  <a:pt x="1293610" y="844965"/>
                </a:lnTo>
                <a:lnTo>
                  <a:pt x="1347051" y="865075"/>
                </a:lnTo>
                <a:lnTo>
                  <a:pt x="1409426" y="889686"/>
                </a:lnTo>
                <a:lnTo>
                  <a:pt x="1471091" y="913753"/>
                </a:lnTo>
                <a:lnTo>
                  <a:pt x="1525153" y="935712"/>
                </a:lnTo>
                <a:lnTo>
                  <a:pt x="1585218" y="953840"/>
                </a:lnTo>
                <a:lnTo>
                  <a:pt x="1640744" y="971465"/>
                </a:lnTo>
                <a:lnTo>
                  <a:pt x="1696886" y="989022"/>
                </a:lnTo>
                <a:lnTo>
                  <a:pt x="1756011" y="1006571"/>
                </a:lnTo>
                <a:lnTo>
                  <a:pt x="1809507" y="1024118"/>
                </a:lnTo>
                <a:lnTo>
                  <a:pt x="1866197" y="1030921"/>
                </a:lnTo>
                <a:lnTo>
                  <a:pt x="1924580" y="1045609"/>
                </a:lnTo>
                <a:lnTo>
                  <a:pt x="1986312" y="1054447"/>
                </a:lnTo>
                <a:lnTo>
                  <a:pt x="2035869" y="1061088"/>
                </a:lnTo>
                <a:lnTo>
                  <a:pt x="2093196" y="1051055"/>
                </a:lnTo>
                <a:lnTo>
                  <a:pt x="2145286" y="1033327"/>
                </a:lnTo>
                <a:lnTo>
                  <a:pt x="2161975" y="1021972"/>
                </a:lnTo>
                <a:lnTo>
                  <a:pt x="2174072" y="1006007"/>
                </a:lnTo>
                <a:lnTo>
                  <a:pt x="2182178" y="986043"/>
                </a:lnTo>
                <a:lnTo>
                  <a:pt x="2185781" y="961573"/>
                </a:lnTo>
                <a:lnTo>
                  <a:pt x="2181143" y="938219"/>
                </a:lnTo>
                <a:lnTo>
                  <a:pt x="2152578" y="883981"/>
                </a:lnTo>
                <a:lnTo>
                  <a:pt x="2104377" y="821506"/>
                </a:lnTo>
                <a:lnTo>
                  <a:pt x="2047111" y="764452"/>
                </a:lnTo>
                <a:lnTo>
                  <a:pt x="1986152" y="715285"/>
                </a:lnTo>
                <a:lnTo>
                  <a:pt x="1929588" y="680188"/>
                </a:lnTo>
                <a:lnTo>
                  <a:pt x="1872093" y="645309"/>
                </a:lnTo>
                <a:lnTo>
                  <a:pt x="1809574" y="606199"/>
                </a:lnTo>
                <a:lnTo>
                  <a:pt x="1751397" y="571355"/>
                </a:lnTo>
                <a:lnTo>
                  <a:pt x="1688234" y="536293"/>
                </a:lnTo>
                <a:lnTo>
                  <a:pt x="1633708" y="508221"/>
                </a:lnTo>
                <a:lnTo>
                  <a:pt x="1580737" y="480146"/>
                </a:lnTo>
                <a:lnTo>
                  <a:pt x="1522405" y="445051"/>
                </a:lnTo>
                <a:lnTo>
                  <a:pt x="1464002" y="413076"/>
                </a:lnTo>
                <a:lnTo>
                  <a:pt x="1409261" y="390945"/>
                </a:lnTo>
                <a:lnTo>
                  <a:pt x="1350528" y="371279"/>
                </a:lnTo>
                <a:lnTo>
                  <a:pt x="1296986" y="349197"/>
                </a:lnTo>
                <a:lnTo>
                  <a:pt x="1241090" y="322045"/>
                </a:lnTo>
                <a:lnTo>
                  <a:pt x="1190923" y="298641"/>
                </a:lnTo>
                <a:lnTo>
                  <a:pt x="1134871" y="277007"/>
                </a:lnTo>
                <a:lnTo>
                  <a:pt x="1078565" y="257656"/>
                </a:lnTo>
                <a:lnTo>
                  <a:pt x="1062114" y="25202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1764579" y="1158322"/>
            <a:ext cx="2232992" cy="1347030"/>
          </a:xfrm>
          <a:custGeom>
            <a:avLst/>
            <a:gdLst/>
            <a:ahLst/>
            <a:cxnLst/>
            <a:rect l="0" t="0" r="0" b="0"/>
            <a:pathLst>
              <a:path w="2232992" h="1347030">
                <a:moveTo>
                  <a:pt x="1351856" y="231439"/>
                </a:moveTo>
                <a:lnTo>
                  <a:pt x="1291915" y="267356"/>
                </a:lnTo>
                <a:lnTo>
                  <a:pt x="1229182" y="308720"/>
                </a:lnTo>
                <a:lnTo>
                  <a:pt x="1170945" y="344703"/>
                </a:lnTo>
                <a:lnTo>
                  <a:pt x="1111064" y="379239"/>
                </a:lnTo>
                <a:lnTo>
                  <a:pt x="1054554" y="404177"/>
                </a:lnTo>
                <a:lnTo>
                  <a:pt x="991173" y="439521"/>
                </a:lnTo>
                <a:lnTo>
                  <a:pt x="935033" y="468944"/>
                </a:lnTo>
                <a:lnTo>
                  <a:pt x="883865" y="492303"/>
                </a:lnTo>
                <a:lnTo>
                  <a:pt x="829313" y="518057"/>
                </a:lnTo>
                <a:lnTo>
                  <a:pt x="802405" y="534342"/>
                </a:lnTo>
                <a:lnTo>
                  <a:pt x="750693" y="555914"/>
                </a:lnTo>
                <a:lnTo>
                  <a:pt x="687930" y="590978"/>
                </a:lnTo>
                <a:lnTo>
                  <a:pt x="630681" y="623383"/>
                </a:lnTo>
                <a:lnTo>
                  <a:pt x="576219" y="657341"/>
                </a:lnTo>
                <a:lnTo>
                  <a:pt x="513326" y="694367"/>
                </a:lnTo>
                <a:lnTo>
                  <a:pt x="451838" y="729471"/>
                </a:lnTo>
                <a:lnTo>
                  <a:pt x="389723" y="767853"/>
                </a:lnTo>
                <a:lnTo>
                  <a:pt x="334300" y="802298"/>
                </a:lnTo>
                <a:lnTo>
                  <a:pt x="272960" y="855020"/>
                </a:lnTo>
                <a:lnTo>
                  <a:pt x="215507" y="898343"/>
                </a:lnTo>
                <a:lnTo>
                  <a:pt x="162232" y="947852"/>
                </a:lnTo>
                <a:lnTo>
                  <a:pt x="104562" y="1001525"/>
                </a:lnTo>
                <a:lnTo>
                  <a:pt x="53463" y="1064254"/>
                </a:lnTo>
                <a:lnTo>
                  <a:pt x="23851" y="1115973"/>
                </a:lnTo>
                <a:lnTo>
                  <a:pt x="883" y="1179016"/>
                </a:lnTo>
                <a:lnTo>
                  <a:pt x="0" y="1200066"/>
                </a:lnTo>
                <a:lnTo>
                  <a:pt x="4678" y="1221120"/>
                </a:lnTo>
                <a:lnTo>
                  <a:pt x="27681" y="1273761"/>
                </a:lnTo>
                <a:lnTo>
                  <a:pt x="41547" y="1288579"/>
                </a:lnTo>
                <a:lnTo>
                  <a:pt x="83128" y="1317609"/>
                </a:lnTo>
                <a:lnTo>
                  <a:pt x="140148" y="1336423"/>
                </a:lnTo>
                <a:lnTo>
                  <a:pt x="191414" y="1345280"/>
                </a:lnTo>
                <a:lnTo>
                  <a:pt x="249721" y="1347029"/>
                </a:lnTo>
                <a:lnTo>
                  <a:pt x="306038" y="1341786"/>
                </a:lnTo>
                <a:lnTo>
                  <a:pt x="366599" y="1329485"/>
                </a:lnTo>
                <a:lnTo>
                  <a:pt x="424835" y="1318910"/>
                </a:lnTo>
                <a:lnTo>
                  <a:pt x="481399" y="1310885"/>
                </a:lnTo>
                <a:lnTo>
                  <a:pt x="536462" y="1296865"/>
                </a:lnTo>
                <a:lnTo>
                  <a:pt x="598774" y="1271676"/>
                </a:lnTo>
                <a:lnTo>
                  <a:pt x="653754" y="1249259"/>
                </a:lnTo>
                <a:lnTo>
                  <a:pt x="709675" y="1229233"/>
                </a:lnTo>
                <a:lnTo>
                  <a:pt x="765781" y="1203094"/>
                </a:lnTo>
                <a:lnTo>
                  <a:pt x="821924" y="1175400"/>
                </a:lnTo>
                <a:lnTo>
                  <a:pt x="878074" y="1147400"/>
                </a:lnTo>
                <a:lnTo>
                  <a:pt x="934226" y="1119339"/>
                </a:lnTo>
                <a:lnTo>
                  <a:pt x="990378" y="1084030"/>
                </a:lnTo>
                <a:lnTo>
                  <a:pt x="1046529" y="1053312"/>
                </a:lnTo>
                <a:lnTo>
                  <a:pt x="1102681" y="1024715"/>
                </a:lnTo>
                <a:lnTo>
                  <a:pt x="1156494" y="996535"/>
                </a:lnTo>
                <a:lnTo>
                  <a:pt x="1210894" y="961418"/>
                </a:lnTo>
                <a:lnTo>
                  <a:pt x="1270209" y="926320"/>
                </a:lnTo>
                <a:lnTo>
                  <a:pt x="1324290" y="898244"/>
                </a:lnTo>
                <a:lnTo>
                  <a:pt x="1378863" y="862932"/>
                </a:lnTo>
                <a:lnTo>
                  <a:pt x="1441070" y="824978"/>
                </a:lnTo>
                <a:lnTo>
                  <a:pt x="1494867" y="795384"/>
                </a:lnTo>
                <a:lnTo>
                  <a:pt x="1556909" y="752320"/>
                </a:lnTo>
                <a:lnTo>
                  <a:pt x="1617461" y="715944"/>
                </a:lnTo>
                <a:lnTo>
                  <a:pt x="1671693" y="687712"/>
                </a:lnTo>
                <a:lnTo>
                  <a:pt x="1733140" y="652584"/>
                </a:lnTo>
                <a:lnTo>
                  <a:pt x="1792964" y="617485"/>
                </a:lnTo>
                <a:lnTo>
                  <a:pt x="1852141" y="582389"/>
                </a:lnTo>
                <a:lnTo>
                  <a:pt x="1905569" y="554313"/>
                </a:lnTo>
                <a:lnTo>
                  <a:pt x="1961943" y="519218"/>
                </a:lnTo>
                <a:lnTo>
                  <a:pt x="2015077" y="484123"/>
                </a:lnTo>
                <a:lnTo>
                  <a:pt x="2078316" y="442009"/>
                </a:lnTo>
                <a:lnTo>
                  <a:pt x="2106786" y="417833"/>
                </a:lnTo>
                <a:lnTo>
                  <a:pt x="2158858" y="356135"/>
                </a:lnTo>
                <a:lnTo>
                  <a:pt x="2199325" y="313255"/>
                </a:lnTo>
                <a:lnTo>
                  <a:pt x="2225253" y="252285"/>
                </a:lnTo>
                <a:lnTo>
                  <a:pt x="2232991" y="217728"/>
                </a:lnTo>
                <a:lnTo>
                  <a:pt x="2232165" y="177854"/>
                </a:lnTo>
                <a:lnTo>
                  <a:pt x="2221405" y="128048"/>
                </a:lnTo>
                <a:lnTo>
                  <a:pt x="2200266" y="95130"/>
                </a:lnTo>
                <a:lnTo>
                  <a:pt x="2155761" y="46101"/>
                </a:lnTo>
                <a:lnTo>
                  <a:pt x="2128953" y="30165"/>
                </a:lnTo>
                <a:lnTo>
                  <a:pt x="2078878" y="14300"/>
                </a:lnTo>
                <a:lnTo>
                  <a:pt x="2016994" y="3021"/>
                </a:lnTo>
                <a:lnTo>
                  <a:pt x="1959363" y="446"/>
                </a:lnTo>
                <a:lnTo>
                  <a:pt x="1911404" y="0"/>
                </a:lnTo>
                <a:lnTo>
                  <a:pt x="1852371" y="8255"/>
                </a:lnTo>
                <a:lnTo>
                  <a:pt x="1799463" y="21150"/>
                </a:lnTo>
                <a:lnTo>
                  <a:pt x="1750423" y="31481"/>
                </a:lnTo>
                <a:lnTo>
                  <a:pt x="1692628" y="45452"/>
                </a:lnTo>
                <a:lnTo>
                  <a:pt x="1630606" y="67882"/>
                </a:lnTo>
                <a:lnTo>
                  <a:pt x="1568268" y="91724"/>
                </a:lnTo>
                <a:lnTo>
                  <a:pt x="1510287" y="113634"/>
                </a:lnTo>
                <a:lnTo>
                  <a:pt x="1448065" y="144291"/>
                </a:lnTo>
                <a:lnTo>
                  <a:pt x="1394161" y="164374"/>
                </a:lnTo>
                <a:lnTo>
                  <a:pt x="1330815" y="193018"/>
                </a:lnTo>
                <a:lnTo>
                  <a:pt x="1271139" y="223175"/>
                </a:lnTo>
                <a:lnTo>
                  <a:pt x="1257099" y="23143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7" name="Group 66"/>
          <p:cNvGrpSpPr/>
          <p:nvPr/>
        </p:nvGrpSpPr>
        <p:grpSpPr>
          <a:xfrm>
            <a:off x="1463843" y="3141448"/>
            <a:ext cx="2231660" cy="451287"/>
            <a:chOff x="1463843" y="3141448"/>
            <a:chExt cx="2231660" cy="451287"/>
          </a:xfrm>
        </p:grpSpPr>
        <p:sp>
          <p:nvSpPr>
            <p:cNvPr id="59" name="Freeform 58"/>
            <p:cNvSpPr/>
            <p:nvPr/>
          </p:nvSpPr>
          <p:spPr>
            <a:xfrm>
              <a:off x="1463843" y="3158549"/>
              <a:ext cx="304945" cy="434186"/>
            </a:xfrm>
            <a:custGeom>
              <a:avLst/>
              <a:gdLst/>
              <a:ahLst/>
              <a:cxnLst/>
              <a:rect l="0" t="0" r="0" b="0"/>
              <a:pathLst>
                <a:path w="304945" h="434186">
                  <a:moveTo>
                    <a:pt x="73317" y="0"/>
                  </a:moveTo>
                  <a:lnTo>
                    <a:pt x="54189" y="55045"/>
                  </a:lnTo>
                  <a:lnTo>
                    <a:pt x="30198" y="100214"/>
                  </a:lnTo>
                  <a:lnTo>
                    <a:pt x="12968" y="127958"/>
                  </a:lnTo>
                  <a:lnTo>
                    <a:pt x="8518" y="137948"/>
                  </a:lnTo>
                  <a:lnTo>
                    <a:pt x="5551" y="139929"/>
                  </a:lnTo>
                  <a:lnTo>
                    <a:pt x="3573" y="136569"/>
                  </a:lnTo>
                  <a:lnTo>
                    <a:pt x="2255" y="129651"/>
                  </a:lnTo>
                  <a:lnTo>
                    <a:pt x="5988" y="103146"/>
                  </a:lnTo>
                  <a:lnTo>
                    <a:pt x="39090" y="50991"/>
                  </a:lnTo>
                  <a:lnTo>
                    <a:pt x="65125" y="26157"/>
                  </a:lnTo>
                  <a:lnTo>
                    <a:pt x="95066" y="9570"/>
                  </a:lnTo>
                  <a:lnTo>
                    <a:pt x="118859" y="7373"/>
                  </a:lnTo>
                  <a:lnTo>
                    <a:pt x="142691" y="11466"/>
                  </a:lnTo>
                  <a:lnTo>
                    <a:pt x="169262" y="26924"/>
                  </a:lnTo>
                  <a:lnTo>
                    <a:pt x="184589" y="39652"/>
                  </a:lnTo>
                  <a:lnTo>
                    <a:pt x="200783" y="65561"/>
                  </a:lnTo>
                  <a:lnTo>
                    <a:pt x="224016" y="126552"/>
                  </a:lnTo>
                  <a:lnTo>
                    <a:pt x="229817" y="178072"/>
                  </a:lnTo>
                  <a:lnTo>
                    <a:pt x="228482" y="225247"/>
                  </a:lnTo>
                  <a:lnTo>
                    <a:pt x="208255" y="283702"/>
                  </a:lnTo>
                  <a:lnTo>
                    <a:pt x="181730" y="340309"/>
                  </a:lnTo>
                  <a:lnTo>
                    <a:pt x="139964" y="400920"/>
                  </a:lnTo>
                  <a:lnTo>
                    <a:pt x="122825" y="415273"/>
                  </a:lnTo>
                  <a:lnTo>
                    <a:pt x="77637" y="434019"/>
                  </a:lnTo>
                  <a:lnTo>
                    <a:pt x="37422" y="434185"/>
                  </a:lnTo>
                  <a:lnTo>
                    <a:pt x="16030" y="426548"/>
                  </a:lnTo>
                  <a:lnTo>
                    <a:pt x="7050" y="421235"/>
                  </a:lnTo>
                  <a:lnTo>
                    <a:pt x="2233" y="413015"/>
                  </a:lnTo>
                  <a:lnTo>
                    <a:pt x="0" y="391402"/>
                  </a:lnTo>
                  <a:lnTo>
                    <a:pt x="6027" y="369318"/>
                  </a:lnTo>
                  <a:lnTo>
                    <a:pt x="17674" y="348975"/>
                  </a:lnTo>
                  <a:lnTo>
                    <a:pt x="34549" y="332135"/>
                  </a:lnTo>
                  <a:lnTo>
                    <a:pt x="69369" y="315089"/>
                  </a:lnTo>
                  <a:lnTo>
                    <a:pt x="109322" y="308219"/>
                  </a:lnTo>
                  <a:lnTo>
                    <a:pt x="163574" y="314303"/>
                  </a:lnTo>
                  <a:lnTo>
                    <a:pt x="225713" y="330151"/>
                  </a:lnTo>
                  <a:lnTo>
                    <a:pt x="285253" y="339141"/>
                  </a:lnTo>
                  <a:lnTo>
                    <a:pt x="304944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000414" y="3305948"/>
              <a:ext cx="157929" cy="126343"/>
            </a:xfrm>
            <a:custGeom>
              <a:avLst/>
              <a:gdLst/>
              <a:ahLst/>
              <a:cxnLst/>
              <a:rect l="0" t="0" r="0" b="0"/>
              <a:pathLst>
                <a:path w="157929" h="126343">
                  <a:moveTo>
                    <a:pt x="157928" y="0"/>
                  </a:moveTo>
                  <a:lnTo>
                    <a:pt x="98335" y="49498"/>
                  </a:lnTo>
                  <a:lnTo>
                    <a:pt x="50569" y="91279"/>
                  </a:lnTo>
                  <a:lnTo>
                    <a:pt x="9086" y="11489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010943" y="3263834"/>
              <a:ext cx="136871" cy="147400"/>
            </a:xfrm>
            <a:custGeom>
              <a:avLst/>
              <a:gdLst/>
              <a:ahLst/>
              <a:cxnLst/>
              <a:rect l="0" t="0" r="0" b="0"/>
              <a:pathLst>
                <a:path w="136871" h="147400">
                  <a:moveTo>
                    <a:pt x="0" y="0"/>
                  </a:moveTo>
                  <a:lnTo>
                    <a:pt x="63333" y="63333"/>
                  </a:lnTo>
                  <a:lnTo>
                    <a:pt x="118159" y="125395"/>
                  </a:lnTo>
                  <a:lnTo>
                    <a:pt x="13687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319151" y="3148020"/>
              <a:ext cx="229564" cy="345978"/>
            </a:xfrm>
            <a:custGeom>
              <a:avLst/>
              <a:gdLst/>
              <a:ahLst/>
              <a:cxnLst/>
              <a:rect l="0" t="0" r="0" b="0"/>
              <a:pathLst>
                <a:path w="229564" h="345978">
                  <a:moveTo>
                    <a:pt x="155046" y="0"/>
                  </a:moveTo>
                  <a:lnTo>
                    <a:pt x="138278" y="5590"/>
                  </a:lnTo>
                  <a:lnTo>
                    <a:pt x="123807" y="17692"/>
                  </a:lnTo>
                  <a:lnTo>
                    <a:pt x="81376" y="77449"/>
                  </a:lnTo>
                  <a:lnTo>
                    <a:pt x="47425" y="135978"/>
                  </a:lnTo>
                  <a:lnTo>
                    <a:pt x="20221" y="189396"/>
                  </a:lnTo>
                  <a:lnTo>
                    <a:pt x="2895" y="240010"/>
                  </a:lnTo>
                  <a:lnTo>
                    <a:pt x="0" y="279994"/>
                  </a:lnTo>
                  <a:lnTo>
                    <a:pt x="3468" y="303427"/>
                  </a:lnTo>
                  <a:lnTo>
                    <a:pt x="15148" y="322420"/>
                  </a:lnTo>
                  <a:lnTo>
                    <a:pt x="23176" y="330760"/>
                  </a:lnTo>
                  <a:lnTo>
                    <a:pt x="44574" y="340027"/>
                  </a:lnTo>
                  <a:lnTo>
                    <a:pt x="96439" y="345977"/>
                  </a:lnTo>
                  <a:lnTo>
                    <a:pt x="137811" y="341418"/>
                  </a:lnTo>
                  <a:lnTo>
                    <a:pt x="174115" y="327069"/>
                  </a:lnTo>
                  <a:lnTo>
                    <a:pt x="201510" y="308000"/>
                  </a:lnTo>
                  <a:lnTo>
                    <a:pt x="224445" y="281942"/>
                  </a:lnTo>
                  <a:lnTo>
                    <a:pt x="229563" y="259059"/>
                  </a:lnTo>
                  <a:lnTo>
                    <a:pt x="226769" y="235630"/>
                  </a:lnTo>
                  <a:lnTo>
                    <a:pt x="217728" y="217419"/>
                  </a:lnTo>
                  <a:lnTo>
                    <a:pt x="202792" y="204645"/>
                  </a:lnTo>
                  <a:lnTo>
                    <a:pt x="193895" y="199601"/>
                  </a:lnTo>
                  <a:lnTo>
                    <a:pt x="171532" y="197116"/>
                  </a:lnTo>
                  <a:lnTo>
                    <a:pt x="124637" y="205053"/>
                  </a:lnTo>
                  <a:lnTo>
                    <a:pt x="82748" y="226292"/>
                  </a:lnTo>
                  <a:lnTo>
                    <a:pt x="39232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895336" y="3284891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67726" y="0"/>
                  </a:lnTo>
                  <a:lnTo>
                    <a:pt x="17368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863751" y="3369119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10528"/>
                  </a:moveTo>
                  <a:lnTo>
                    <a:pt x="88782" y="10528"/>
                  </a:lnTo>
                  <a:lnTo>
                    <a:pt x="26971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257768" y="3148020"/>
              <a:ext cx="6067" cy="315856"/>
            </a:xfrm>
            <a:custGeom>
              <a:avLst/>
              <a:gdLst/>
              <a:ahLst/>
              <a:cxnLst/>
              <a:rect l="0" t="0" r="0" b="0"/>
              <a:pathLst>
                <a:path w="6067" h="315856">
                  <a:moveTo>
                    <a:pt x="6066" y="0"/>
                  </a:moveTo>
                  <a:lnTo>
                    <a:pt x="2946" y="42692"/>
                  </a:lnTo>
                  <a:lnTo>
                    <a:pt x="0" y="64598"/>
                  </a:lnTo>
                  <a:lnTo>
                    <a:pt x="4521" y="116789"/>
                  </a:lnTo>
                  <a:lnTo>
                    <a:pt x="5761" y="172158"/>
                  </a:lnTo>
                  <a:lnTo>
                    <a:pt x="4836" y="234222"/>
                  </a:lnTo>
                  <a:lnTo>
                    <a:pt x="840" y="282702"/>
                  </a:lnTo>
                  <a:lnTo>
                    <a:pt x="6066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387139" y="3141448"/>
              <a:ext cx="308364" cy="351116"/>
            </a:xfrm>
            <a:custGeom>
              <a:avLst/>
              <a:gdLst/>
              <a:ahLst/>
              <a:cxnLst/>
              <a:rect l="0" t="0" r="0" b="0"/>
              <a:pathLst>
                <a:path w="308364" h="351116">
                  <a:moveTo>
                    <a:pt x="13565" y="69743"/>
                  </a:moveTo>
                  <a:lnTo>
                    <a:pt x="19155" y="52976"/>
                  </a:lnTo>
                  <a:lnTo>
                    <a:pt x="31257" y="38504"/>
                  </a:lnTo>
                  <a:lnTo>
                    <a:pt x="67623" y="10150"/>
                  </a:lnTo>
                  <a:lnTo>
                    <a:pt x="91013" y="2313"/>
                  </a:lnTo>
                  <a:lnTo>
                    <a:pt x="115837" y="0"/>
                  </a:lnTo>
                  <a:lnTo>
                    <a:pt x="138568" y="2872"/>
                  </a:lnTo>
                  <a:lnTo>
                    <a:pt x="157250" y="11167"/>
                  </a:lnTo>
                  <a:lnTo>
                    <a:pt x="165507" y="16654"/>
                  </a:lnTo>
                  <a:lnTo>
                    <a:pt x="177801" y="32110"/>
                  </a:lnTo>
                  <a:lnTo>
                    <a:pt x="202708" y="91194"/>
                  </a:lnTo>
                  <a:lnTo>
                    <a:pt x="210377" y="125622"/>
                  </a:lnTo>
                  <a:lnTo>
                    <a:pt x="212969" y="184766"/>
                  </a:lnTo>
                  <a:lnTo>
                    <a:pt x="197840" y="243199"/>
                  </a:lnTo>
                  <a:lnTo>
                    <a:pt x="173157" y="300642"/>
                  </a:lnTo>
                  <a:lnTo>
                    <a:pt x="147809" y="327151"/>
                  </a:lnTo>
                  <a:lnTo>
                    <a:pt x="118072" y="344234"/>
                  </a:lnTo>
                  <a:lnTo>
                    <a:pt x="81445" y="351115"/>
                  </a:lnTo>
                  <a:lnTo>
                    <a:pt x="57772" y="346486"/>
                  </a:lnTo>
                  <a:lnTo>
                    <a:pt x="36722" y="335460"/>
                  </a:lnTo>
                  <a:lnTo>
                    <a:pt x="19568" y="318861"/>
                  </a:lnTo>
                  <a:lnTo>
                    <a:pt x="2346" y="289785"/>
                  </a:lnTo>
                  <a:lnTo>
                    <a:pt x="0" y="266196"/>
                  </a:lnTo>
                  <a:lnTo>
                    <a:pt x="4027" y="242453"/>
                  </a:lnTo>
                  <a:lnTo>
                    <a:pt x="13615" y="224102"/>
                  </a:lnTo>
                  <a:lnTo>
                    <a:pt x="28795" y="211267"/>
                  </a:lnTo>
                  <a:lnTo>
                    <a:pt x="37757" y="206206"/>
                  </a:lnTo>
                  <a:lnTo>
                    <a:pt x="60192" y="203703"/>
                  </a:lnTo>
                  <a:lnTo>
                    <a:pt x="84591" y="207660"/>
                  </a:lnTo>
                  <a:lnTo>
                    <a:pt x="139555" y="230163"/>
                  </a:lnTo>
                  <a:lnTo>
                    <a:pt x="193982" y="266802"/>
                  </a:lnTo>
                  <a:lnTo>
                    <a:pt x="255846" y="302846"/>
                  </a:lnTo>
                  <a:lnTo>
                    <a:pt x="308363" y="3224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1506267" y="4000829"/>
            <a:ext cx="2136594" cy="450010"/>
            <a:chOff x="1506267" y="4000829"/>
            <a:chExt cx="2136594" cy="450010"/>
          </a:xfrm>
        </p:grpSpPr>
        <p:sp>
          <p:nvSpPr>
            <p:cNvPr id="68" name="Freeform 67"/>
            <p:cNvSpPr/>
            <p:nvPr/>
          </p:nvSpPr>
          <p:spPr>
            <a:xfrm>
              <a:off x="1506267" y="4000829"/>
              <a:ext cx="291039" cy="450010"/>
            </a:xfrm>
            <a:custGeom>
              <a:avLst/>
              <a:gdLst/>
              <a:ahLst/>
              <a:cxnLst/>
              <a:rect l="0" t="0" r="0" b="0"/>
              <a:pathLst>
                <a:path w="291039" h="450010">
                  <a:moveTo>
                    <a:pt x="136178" y="0"/>
                  </a:moveTo>
                  <a:lnTo>
                    <a:pt x="77615" y="58563"/>
                  </a:lnTo>
                  <a:lnTo>
                    <a:pt x="26278" y="107560"/>
                  </a:lnTo>
                  <a:lnTo>
                    <a:pt x="7785" y="117214"/>
                  </a:lnTo>
                  <a:lnTo>
                    <a:pt x="2620" y="116747"/>
                  </a:lnTo>
                  <a:lnTo>
                    <a:pt x="346" y="112927"/>
                  </a:lnTo>
                  <a:lnTo>
                    <a:pt x="0" y="106870"/>
                  </a:lnTo>
                  <a:lnTo>
                    <a:pt x="10691" y="81578"/>
                  </a:lnTo>
                  <a:lnTo>
                    <a:pt x="25424" y="68232"/>
                  </a:lnTo>
                  <a:lnTo>
                    <a:pt x="83980" y="42558"/>
                  </a:lnTo>
                  <a:lnTo>
                    <a:pt x="118372" y="34836"/>
                  </a:lnTo>
                  <a:lnTo>
                    <a:pt x="144642" y="35370"/>
                  </a:lnTo>
                  <a:lnTo>
                    <a:pt x="171915" y="43406"/>
                  </a:lnTo>
                  <a:lnTo>
                    <a:pt x="193395" y="57896"/>
                  </a:lnTo>
                  <a:lnTo>
                    <a:pt x="202399" y="66673"/>
                  </a:lnTo>
                  <a:lnTo>
                    <a:pt x="207232" y="77204"/>
                  </a:lnTo>
                  <a:lnTo>
                    <a:pt x="209481" y="101383"/>
                  </a:lnTo>
                  <a:lnTo>
                    <a:pt x="204171" y="135715"/>
                  </a:lnTo>
                  <a:lnTo>
                    <a:pt x="192133" y="154294"/>
                  </a:lnTo>
                  <a:lnTo>
                    <a:pt x="175085" y="169180"/>
                  </a:lnTo>
                  <a:lnTo>
                    <a:pt x="132425" y="188269"/>
                  </a:lnTo>
                  <a:lnTo>
                    <a:pt x="107604" y="193640"/>
                  </a:lnTo>
                  <a:lnTo>
                    <a:pt x="84874" y="192127"/>
                  </a:lnTo>
                  <a:lnTo>
                    <a:pt x="80918" y="190086"/>
                  </a:lnTo>
                  <a:lnTo>
                    <a:pt x="81791" y="187555"/>
                  </a:lnTo>
                  <a:lnTo>
                    <a:pt x="99786" y="178404"/>
                  </a:lnTo>
                  <a:lnTo>
                    <a:pt x="120004" y="172877"/>
                  </a:lnTo>
                  <a:lnTo>
                    <a:pt x="161931" y="170935"/>
                  </a:lnTo>
                  <a:lnTo>
                    <a:pt x="186228" y="174627"/>
                  </a:lnTo>
                  <a:lnTo>
                    <a:pt x="205606" y="183286"/>
                  </a:lnTo>
                  <a:lnTo>
                    <a:pt x="242699" y="213499"/>
                  </a:lnTo>
                  <a:lnTo>
                    <a:pt x="274246" y="260498"/>
                  </a:lnTo>
                  <a:lnTo>
                    <a:pt x="287701" y="295163"/>
                  </a:lnTo>
                  <a:lnTo>
                    <a:pt x="291038" y="333380"/>
                  </a:lnTo>
                  <a:lnTo>
                    <a:pt x="287673" y="356399"/>
                  </a:lnTo>
                  <a:lnTo>
                    <a:pt x="276039" y="378328"/>
                  </a:lnTo>
                  <a:lnTo>
                    <a:pt x="245563" y="415413"/>
                  </a:lnTo>
                  <a:lnTo>
                    <a:pt x="218501" y="432441"/>
                  </a:lnTo>
                  <a:lnTo>
                    <a:pt x="176746" y="447505"/>
                  </a:lnTo>
                  <a:lnTo>
                    <a:pt x="139360" y="450009"/>
                  </a:lnTo>
                  <a:lnTo>
                    <a:pt x="83955" y="437867"/>
                  </a:lnTo>
                  <a:lnTo>
                    <a:pt x="41422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010943" y="4158756"/>
              <a:ext cx="136871" cy="126343"/>
            </a:xfrm>
            <a:custGeom>
              <a:avLst/>
              <a:gdLst/>
              <a:ahLst/>
              <a:cxnLst/>
              <a:rect l="0" t="0" r="0" b="0"/>
              <a:pathLst>
                <a:path w="136871" h="126343">
                  <a:moveTo>
                    <a:pt x="136870" y="0"/>
                  </a:moveTo>
                  <a:lnTo>
                    <a:pt x="78307" y="49499"/>
                  </a:lnTo>
                  <a:lnTo>
                    <a:pt x="21099" y="10529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989886" y="4158756"/>
              <a:ext cx="157928" cy="105286"/>
            </a:xfrm>
            <a:custGeom>
              <a:avLst/>
              <a:gdLst/>
              <a:ahLst/>
              <a:cxnLst/>
              <a:rect l="0" t="0" r="0" b="0"/>
              <a:pathLst>
                <a:path w="157928" h="105286">
                  <a:moveTo>
                    <a:pt x="0" y="0"/>
                  </a:moveTo>
                  <a:lnTo>
                    <a:pt x="24046" y="9576"/>
                  </a:lnTo>
                  <a:lnTo>
                    <a:pt x="86287" y="59898"/>
                  </a:lnTo>
                  <a:lnTo>
                    <a:pt x="134022" y="91668"/>
                  </a:lnTo>
                  <a:lnTo>
                    <a:pt x="157927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516327" y="4032414"/>
              <a:ext cx="10513" cy="368498"/>
            </a:xfrm>
            <a:custGeom>
              <a:avLst/>
              <a:gdLst/>
              <a:ahLst/>
              <a:cxnLst/>
              <a:rect l="0" t="0" r="0" b="0"/>
              <a:pathLst>
                <a:path w="10513" h="368498">
                  <a:moveTo>
                    <a:pt x="10512" y="0"/>
                  </a:moveTo>
                  <a:lnTo>
                    <a:pt x="2179" y="52051"/>
                  </a:lnTo>
                  <a:lnTo>
                    <a:pt x="634" y="105110"/>
                  </a:lnTo>
                  <a:lnTo>
                    <a:pt x="176" y="157876"/>
                  </a:lnTo>
                  <a:lnTo>
                    <a:pt x="41" y="207435"/>
                  </a:lnTo>
                  <a:lnTo>
                    <a:pt x="0" y="254875"/>
                  </a:lnTo>
                  <a:lnTo>
                    <a:pt x="5576" y="317718"/>
                  </a:lnTo>
                  <a:lnTo>
                    <a:pt x="10512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305011" y="4021886"/>
              <a:ext cx="232357" cy="236376"/>
            </a:xfrm>
            <a:custGeom>
              <a:avLst/>
              <a:gdLst/>
              <a:ahLst/>
              <a:cxnLst/>
              <a:rect l="0" t="0" r="0" b="0"/>
              <a:pathLst>
                <a:path w="232357" h="236376">
                  <a:moveTo>
                    <a:pt x="232356" y="221098"/>
                  </a:moveTo>
                  <a:lnTo>
                    <a:pt x="188394" y="206444"/>
                  </a:lnTo>
                  <a:lnTo>
                    <a:pt x="152520" y="207527"/>
                  </a:lnTo>
                  <a:lnTo>
                    <a:pt x="96064" y="221622"/>
                  </a:lnTo>
                  <a:lnTo>
                    <a:pt x="42920" y="236375"/>
                  </a:lnTo>
                  <a:lnTo>
                    <a:pt x="21821" y="234517"/>
                  </a:lnTo>
                  <a:lnTo>
                    <a:pt x="13620" y="230044"/>
                  </a:lnTo>
                  <a:lnTo>
                    <a:pt x="1390" y="215715"/>
                  </a:lnTo>
                  <a:lnTo>
                    <a:pt x="0" y="206981"/>
                  </a:lnTo>
                  <a:lnTo>
                    <a:pt x="4694" y="187918"/>
                  </a:lnTo>
                  <a:lnTo>
                    <a:pt x="33299" y="133540"/>
                  </a:lnTo>
                  <a:lnTo>
                    <a:pt x="60304" y="74647"/>
                  </a:lnTo>
                  <a:lnTo>
                    <a:pt x="89721" y="14121"/>
                  </a:lnTo>
                  <a:lnTo>
                    <a:pt x="9548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895336" y="4193463"/>
              <a:ext cx="84229" cy="17937"/>
            </a:xfrm>
            <a:custGeom>
              <a:avLst/>
              <a:gdLst/>
              <a:ahLst/>
              <a:cxnLst/>
              <a:rect l="0" t="0" r="0" b="0"/>
              <a:pathLst>
                <a:path w="84229" h="17937">
                  <a:moveTo>
                    <a:pt x="84228" y="17936"/>
                  </a:moveTo>
                  <a:lnTo>
                    <a:pt x="73050" y="6757"/>
                  </a:lnTo>
                  <a:lnTo>
                    <a:pt x="55084" y="1269"/>
                  </a:lnTo>
                  <a:lnTo>
                    <a:pt x="33841" y="0"/>
                  </a:lnTo>
                  <a:lnTo>
                    <a:pt x="0" y="74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895336" y="4274570"/>
              <a:ext cx="136872" cy="21057"/>
            </a:xfrm>
            <a:custGeom>
              <a:avLst/>
              <a:gdLst/>
              <a:ahLst/>
              <a:cxnLst/>
              <a:rect l="0" t="0" r="0" b="0"/>
              <a:pathLst>
                <a:path w="136872" h="21057">
                  <a:moveTo>
                    <a:pt x="136871" y="21056"/>
                  </a:moveTo>
                  <a:lnTo>
                    <a:pt x="125692" y="9878"/>
                  </a:lnTo>
                  <a:lnTo>
                    <a:pt x="107726" y="4390"/>
                  </a:lnTo>
                  <a:lnTo>
                    <a:pt x="45729" y="57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253305" y="4032414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0" y="0"/>
                  </a:moveTo>
                  <a:lnTo>
                    <a:pt x="3120" y="54145"/>
                  </a:lnTo>
                  <a:lnTo>
                    <a:pt x="8334" y="101441"/>
                  </a:lnTo>
                  <a:lnTo>
                    <a:pt x="9879" y="156789"/>
                  </a:lnTo>
                  <a:lnTo>
                    <a:pt x="10336" y="207113"/>
                  </a:lnTo>
                  <a:lnTo>
                    <a:pt x="16080" y="266039"/>
                  </a:lnTo>
                  <a:lnTo>
                    <a:pt x="21057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386265" y="4017822"/>
              <a:ext cx="256596" cy="378604"/>
            </a:xfrm>
            <a:custGeom>
              <a:avLst/>
              <a:gdLst/>
              <a:ahLst/>
              <a:cxnLst/>
              <a:rect l="0" t="0" r="0" b="0"/>
              <a:pathLst>
                <a:path w="256596" h="378604">
                  <a:moveTo>
                    <a:pt x="3911" y="56706"/>
                  </a:moveTo>
                  <a:lnTo>
                    <a:pt x="40997" y="21959"/>
                  </a:lnTo>
                  <a:lnTo>
                    <a:pt x="88863" y="1062"/>
                  </a:lnTo>
                  <a:lnTo>
                    <a:pt x="109518" y="0"/>
                  </a:lnTo>
                  <a:lnTo>
                    <a:pt x="130396" y="4597"/>
                  </a:lnTo>
                  <a:lnTo>
                    <a:pt x="151373" y="14440"/>
                  </a:lnTo>
                  <a:lnTo>
                    <a:pt x="166156" y="32852"/>
                  </a:lnTo>
                  <a:lnTo>
                    <a:pt x="185178" y="77210"/>
                  </a:lnTo>
                  <a:lnTo>
                    <a:pt x="190980" y="114774"/>
                  </a:lnTo>
                  <a:lnTo>
                    <a:pt x="184536" y="169389"/>
                  </a:lnTo>
                  <a:lnTo>
                    <a:pt x="171998" y="225237"/>
                  </a:lnTo>
                  <a:lnTo>
                    <a:pt x="158609" y="264179"/>
                  </a:lnTo>
                  <a:lnTo>
                    <a:pt x="126318" y="325577"/>
                  </a:lnTo>
                  <a:lnTo>
                    <a:pt x="104390" y="352531"/>
                  </a:lnTo>
                  <a:lnTo>
                    <a:pt x="86003" y="367948"/>
                  </a:lnTo>
                  <a:lnTo>
                    <a:pt x="63013" y="376360"/>
                  </a:lnTo>
                  <a:lnTo>
                    <a:pt x="50331" y="378603"/>
                  </a:lnTo>
                  <a:lnTo>
                    <a:pt x="26882" y="374857"/>
                  </a:lnTo>
                  <a:lnTo>
                    <a:pt x="15716" y="370582"/>
                  </a:lnTo>
                  <a:lnTo>
                    <a:pt x="8271" y="363053"/>
                  </a:lnTo>
                  <a:lnTo>
                    <a:pt x="0" y="342209"/>
                  </a:lnTo>
                  <a:lnTo>
                    <a:pt x="932" y="304166"/>
                  </a:lnTo>
                  <a:lnTo>
                    <a:pt x="11946" y="283282"/>
                  </a:lnTo>
                  <a:lnTo>
                    <a:pt x="28539" y="267371"/>
                  </a:lnTo>
                  <a:lnTo>
                    <a:pt x="78080" y="243646"/>
                  </a:lnTo>
                  <a:lnTo>
                    <a:pt x="136628" y="237262"/>
                  </a:lnTo>
                  <a:lnTo>
                    <a:pt x="186084" y="236157"/>
                  </a:lnTo>
                  <a:lnTo>
                    <a:pt x="235951" y="235783"/>
                  </a:lnTo>
                  <a:lnTo>
                    <a:pt x="256595" y="2356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8" name="Freeform 77"/>
          <p:cNvSpPr/>
          <p:nvPr/>
        </p:nvSpPr>
        <p:spPr>
          <a:xfrm>
            <a:off x="5875066" y="684352"/>
            <a:ext cx="241992" cy="309811"/>
          </a:xfrm>
          <a:custGeom>
            <a:avLst/>
            <a:gdLst/>
            <a:ahLst/>
            <a:cxnLst/>
            <a:rect l="0" t="0" r="0" b="0"/>
            <a:pathLst>
              <a:path w="241992" h="309811">
                <a:moveTo>
                  <a:pt x="105120" y="0"/>
                </a:moveTo>
                <a:lnTo>
                  <a:pt x="96055" y="58617"/>
                </a:lnTo>
                <a:lnTo>
                  <a:pt x="103118" y="118333"/>
                </a:lnTo>
                <a:lnTo>
                  <a:pt x="104725" y="178052"/>
                </a:lnTo>
                <a:lnTo>
                  <a:pt x="111108" y="237768"/>
                </a:lnTo>
                <a:lnTo>
                  <a:pt x="103530" y="291505"/>
                </a:lnTo>
                <a:lnTo>
                  <a:pt x="100551" y="303131"/>
                </a:lnTo>
                <a:lnTo>
                  <a:pt x="96224" y="308542"/>
                </a:lnTo>
                <a:lnTo>
                  <a:pt x="91001" y="309810"/>
                </a:lnTo>
                <a:lnTo>
                  <a:pt x="85179" y="308315"/>
                </a:lnTo>
                <a:lnTo>
                  <a:pt x="80127" y="303810"/>
                </a:lnTo>
                <a:lnTo>
                  <a:pt x="47853" y="244391"/>
                </a:lnTo>
                <a:lnTo>
                  <a:pt x="19316" y="189807"/>
                </a:lnTo>
                <a:lnTo>
                  <a:pt x="1838" y="163604"/>
                </a:lnTo>
                <a:lnTo>
                  <a:pt x="0" y="161712"/>
                </a:lnTo>
                <a:lnTo>
                  <a:pt x="8593" y="174646"/>
                </a:lnTo>
                <a:lnTo>
                  <a:pt x="55904" y="232708"/>
                </a:lnTo>
                <a:lnTo>
                  <a:pt x="88198" y="260413"/>
                </a:lnTo>
                <a:lnTo>
                  <a:pt x="135443" y="285146"/>
                </a:lnTo>
                <a:lnTo>
                  <a:pt x="157201" y="287389"/>
                </a:lnTo>
                <a:lnTo>
                  <a:pt x="167917" y="286349"/>
                </a:lnTo>
                <a:lnTo>
                  <a:pt x="186062" y="275835"/>
                </a:lnTo>
                <a:lnTo>
                  <a:pt x="216775" y="246078"/>
                </a:lnTo>
                <a:lnTo>
                  <a:pt x="241991" y="18951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8" name="Group 87"/>
          <p:cNvGrpSpPr/>
          <p:nvPr/>
        </p:nvGrpSpPr>
        <p:grpSpPr>
          <a:xfrm>
            <a:off x="5302853" y="1221305"/>
            <a:ext cx="1667013" cy="521650"/>
            <a:chOff x="5302853" y="1221305"/>
            <a:chExt cx="1667013" cy="521650"/>
          </a:xfrm>
        </p:grpSpPr>
        <p:sp>
          <p:nvSpPr>
            <p:cNvPr id="79" name="Freeform 78"/>
            <p:cNvSpPr/>
            <p:nvPr/>
          </p:nvSpPr>
          <p:spPr>
            <a:xfrm>
              <a:off x="5302853" y="1263310"/>
              <a:ext cx="314310" cy="337022"/>
            </a:xfrm>
            <a:custGeom>
              <a:avLst/>
              <a:gdLst/>
              <a:ahLst/>
              <a:cxnLst/>
              <a:rect l="0" t="0" r="0" b="0"/>
              <a:pathLst>
                <a:path w="314310" h="337022">
                  <a:moveTo>
                    <a:pt x="77209" y="326493"/>
                  </a:moveTo>
                  <a:lnTo>
                    <a:pt x="62555" y="271352"/>
                  </a:lnTo>
                  <a:lnTo>
                    <a:pt x="49011" y="214388"/>
                  </a:lnTo>
                  <a:lnTo>
                    <a:pt x="35071" y="158076"/>
                  </a:lnTo>
                  <a:lnTo>
                    <a:pt x="21052" y="101893"/>
                  </a:lnTo>
                  <a:lnTo>
                    <a:pt x="3509" y="43149"/>
                  </a:lnTo>
                  <a:lnTo>
                    <a:pt x="0" y="32312"/>
                  </a:lnTo>
                  <a:lnTo>
                    <a:pt x="0" y="22747"/>
                  </a:lnTo>
                  <a:lnTo>
                    <a:pt x="6239" y="5881"/>
                  </a:lnTo>
                  <a:lnTo>
                    <a:pt x="13518" y="1618"/>
                  </a:lnTo>
                  <a:lnTo>
                    <a:pt x="34084" y="0"/>
                  </a:lnTo>
                  <a:lnTo>
                    <a:pt x="85415" y="8493"/>
                  </a:lnTo>
                  <a:lnTo>
                    <a:pt x="137495" y="24555"/>
                  </a:lnTo>
                  <a:lnTo>
                    <a:pt x="199878" y="56707"/>
                  </a:lnTo>
                  <a:lnTo>
                    <a:pt x="255710" y="97004"/>
                  </a:lnTo>
                  <a:lnTo>
                    <a:pt x="304668" y="158224"/>
                  </a:lnTo>
                  <a:lnTo>
                    <a:pt x="312832" y="185416"/>
                  </a:lnTo>
                  <a:lnTo>
                    <a:pt x="314309" y="227370"/>
                  </a:lnTo>
                  <a:lnTo>
                    <a:pt x="308929" y="249683"/>
                  </a:lnTo>
                  <a:lnTo>
                    <a:pt x="298739" y="267399"/>
                  </a:lnTo>
                  <a:lnTo>
                    <a:pt x="274259" y="290526"/>
                  </a:lnTo>
                  <a:lnTo>
                    <a:pt x="215881" y="323258"/>
                  </a:lnTo>
                  <a:lnTo>
                    <a:pt x="191483" y="330904"/>
                  </a:lnTo>
                  <a:lnTo>
                    <a:pt x="140639" y="335813"/>
                  </a:lnTo>
                  <a:lnTo>
                    <a:pt x="119323" y="3370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759088" y="1431875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0" y="58617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738031" y="13160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867138" y="1394503"/>
              <a:ext cx="197277" cy="163715"/>
            </a:xfrm>
            <a:custGeom>
              <a:avLst/>
              <a:gdLst/>
              <a:ahLst/>
              <a:cxnLst/>
              <a:rect l="0" t="0" r="0" b="0"/>
              <a:pathLst>
                <a:path w="197277" h="163715">
                  <a:moveTo>
                    <a:pt x="123577" y="90015"/>
                  </a:moveTo>
                  <a:lnTo>
                    <a:pt x="120457" y="47323"/>
                  </a:lnTo>
                  <a:lnTo>
                    <a:pt x="114001" y="27757"/>
                  </a:lnTo>
                  <a:lnTo>
                    <a:pt x="103334" y="11262"/>
                  </a:lnTo>
                  <a:lnTo>
                    <a:pt x="94874" y="5927"/>
                  </a:lnTo>
                  <a:lnTo>
                    <a:pt x="72995" y="0"/>
                  </a:lnTo>
                  <a:lnTo>
                    <a:pt x="62950" y="759"/>
                  </a:lnTo>
                  <a:lnTo>
                    <a:pt x="45548" y="7842"/>
                  </a:lnTo>
                  <a:lnTo>
                    <a:pt x="22599" y="24983"/>
                  </a:lnTo>
                  <a:lnTo>
                    <a:pt x="11237" y="44344"/>
                  </a:lnTo>
                  <a:lnTo>
                    <a:pt x="3458" y="69717"/>
                  </a:lnTo>
                  <a:lnTo>
                    <a:pt x="0" y="100491"/>
                  </a:lnTo>
                  <a:lnTo>
                    <a:pt x="4703" y="124307"/>
                  </a:lnTo>
                  <a:lnTo>
                    <a:pt x="9233" y="133933"/>
                  </a:lnTo>
                  <a:lnTo>
                    <a:pt x="16932" y="140350"/>
                  </a:lnTo>
                  <a:lnTo>
                    <a:pt x="37965" y="147481"/>
                  </a:lnTo>
                  <a:lnTo>
                    <a:pt x="70524" y="145906"/>
                  </a:lnTo>
                  <a:lnTo>
                    <a:pt x="88689" y="134742"/>
                  </a:lnTo>
                  <a:lnTo>
                    <a:pt x="103392" y="118082"/>
                  </a:lnTo>
                  <a:lnTo>
                    <a:pt x="113825" y="98980"/>
                  </a:lnTo>
                  <a:lnTo>
                    <a:pt x="119415" y="95991"/>
                  </a:lnTo>
                  <a:lnTo>
                    <a:pt x="125482" y="97509"/>
                  </a:lnTo>
                  <a:lnTo>
                    <a:pt x="138462" y="108553"/>
                  </a:lnTo>
                  <a:lnTo>
                    <a:pt x="197276" y="1637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064414" y="1399994"/>
              <a:ext cx="208345" cy="342961"/>
            </a:xfrm>
            <a:custGeom>
              <a:avLst/>
              <a:gdLst/>
              <a:ahLst/>
              <a:cxnLst/>
              <a:rect l="0" t="0" r="0" b="0"/>
              <a:pathLst>
                <a:path w="208345" h="342961">
                  <a:moveTo>
                    <a:pt x="157928" y="84524"/>
                  </a:moveTo>
                  <a:lnTo>
                    <a:pt x="152339" y="62167"/>
                  </a:lnTo>
                  <a:lnTo>
                    <a:pt x="132096" y="31496"/>
                  </a:lnTo>
                  <a:lnTo>
                    <a:pt x="98281" y="5771"/>
                  </a:lnTo>
                  <a:lnTo>
                    <a:pt x="75266" y="0"/>
                  </a:lnTo>
                  <a:lnTo>
                    <a:pt x="64215" y="98"/>
                  </a:lnTo>
                  <a:lnTo>
                    <a:pt x="45698" y="6447"/>
                  </a:lnTo>
                  <a:lnTo>
                    <a:pt x="37484" y="11416"/>
                  </a:lnTo>
                  <a:lnTo>
                    <a:pt x="25238" y="26295"/>
                  </a:lnTo>
                  <a:lnTo>
                    <a:pt x="20335" y="35176"/>
                  </a:lnTo>
                  <a:lnTo>
                    <a:pt x="18006" y="57522"/>
                  </a:lnTo>
                  <a:lnTo>
                    <a:pt x="22041" y="80712"/>
                  </a:lnTo>
                  <a:lnTo>
                    <a:pt x="31633" y="98817"/>
                  </a:lnTo>
                  <a:lnTo>
                    <a:pt x="39806" y="103411"/>
                  </a:lnTo>
                  <a:lnTo>
                    <a:pt x="61365" y="105396"/>
                  </a:lnTo>
                  <a:lnTo>
                    <a:pt x="94222" y="99937"/>
                  </a:lnTo>
                  <a:lnTo>
                    <a:pt x="120594" y="85321"/>
                  </a:lnTo>
                  <a:lnTo>
                    <a:pt x="128359" y="86225"/>
                  </a:lnTo>
                  <a:lnTo>
                    <a:pt x="135875" y="91507"/>
                  </a:lnTo>
                  <a:lnTo>
                    <a:pt x="149297" y="109854"/>
                  </a:lnTo>
                  <a:lnTo>
                    <a:pt x="176881" y="173286"/>
                  </a:lnTo>
                  <a:lnTo>
                    <a:pt x="199302" y="234253"/>
                  </a:lnTo>
                  <a:lnTo>
                    <a:pt x="208344" y="288535"/>
                  </a:lnTo>
                  <a:lnTo>
                    <a:pt x="204407" y="300080"/>
                  </a:lnTo>
                  <a:lnTo>
                    <a:pt x="187554" y="319147"/>
                  </a:lnTo>
                  <a:lnTo>
                    <a:pt x="164466" y="329181"/>
                  </a:lnTo>
                  <a:lnTo>
                    <a:pt x="105927" y="335622"/>
                  </a:lnTo>
                  <a:lnTo>
                    <a:pt x="47614" y="342960"/>
                  </a:lnTo>
                  <a:lnTo>
                    <a:pt x="0" y="3372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288358" y="1421347"/>
              <a:ext cx="126794" cy="160135"/>
            </a:xfrm>
            <a:custGeom>
              <a:avLst/>
              <a:gdLst/>
              <a:ahLst/>
              <a:cxnLst/>
              <a:rect l="0" t="0" r="0" b="0"/>
              <a:pathLst>
                <a:path w="126794" h="160135">
                  <a:moveTo>
                    <a:pt x="70854" y="0"/>
                  </a:moveTo>
                  <a:lnTo>
                    <a:pt x="48498" y="5589"/>
                  </a:lnTo>
                  <a:lnTo>
                    <a:pt x="31282" y="17692"/>
                  </a:lnTo>
                  <a:lnTo>
                    <a:pt x="17002" y="35939"/>
                  </a:lnTo>
                  <a:lnTo>
                    <a:pt x="3556" y="72519"/>
                  </a:lnTo>
                  <a:lnTo>
                    <a:pt x="0" y="99301"/>
                  </a:lnTo>
                  <a:lnTo>
                    <a:pt x="4658" y="123682"/>
                  </a:lnTo>
                  <a:lnTo>
                    <a:pt x="9176" y="135097"/>
                  </a:lnTo>
                  <a:lnTo>
                    <a:pt x="23555" y="150900"/>
                  </a:lnTo>
                  <a:lnTo>
                    <a:pt x="32302" y="156752"/>
                  </a:lnTo>
                  <a:lnTo>
                    <a:pt x="51380" y="160134"/>
                  </a:lnTo>
                  <a:lnTo>
                    <a:pt x="61381" y="159399"/>
                  </a:lnTo>
                  <a:lnTo>
                    <a:pt x="78732" y="152342"/>
                  </a:lnTo>
                  <a:lnTo>
                    <a:pt x="108935" y="128748"/>
                  </a:lnTo>
                  <a:lnTo>
                    <a:pt x="124771" y="102878"/>
                  </a:lnTo>
                  <a:lnTo>
                    <a:pt x="126793" y="83158"/>
                  </a:lnTo>
                  <a:lnTo>
                    <a:pt x="118559" y="41902"/>
                  </a:lnTo>
                  <a:lnTo>
                    <a:pt x="106094" y="24082"/>
                  </a:lnTo>
                  <a:lnTo>
                    <a:pt x="85585" y="713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432911" y="1389718"/>
              <a:ext cx="186804" cy="179029"/>
            </a:xfrm>
            <a:custGeom>
              <a:avLst/>
              <a:gdLst/>
              <a:ahLst/>
              <a:cxnLst/>
              <a:rect l="0" t="0" r="0" b="0"/>
              <a:pathLst>
                <a:path w="186804" h="179029">
                  <a:moveTo>
                    <a:pt x="0" y="42157"/>
                  </a:moveTo>
                  <a:lnTo>
                    <a:pt x="19129" y="103268"/>
                  </a:lnTo>
                  <a:lnTo>
                    <a:pt x="45854" y="161299"/>
                  </a:lnTo>
                  <a:lnTo>
                    <a:pt x="44557" y="155941"/>
                  </a:lnTo>
                  <a:lnTo>
                    <a:pt x="25469" y="92895"/>
                  </a:lnTo>
                  <a:lnTo>
                    <a:pt x="23535" y="55761"/>
                  </a:lnTo>
                  <a:lnTo>
                    <a:pt x="27228" y="32995"/>
                  </a:lnTo>
                  <a:lnTo>
                    <a:pt x="35889" y="14299"/>
                  </a:lnTo>
                  <a:lnTo>
                    <a:pt x="41474" y="6037"/>
                  </a:lnTo>
                  <a:lnTo>
                    <a:pt x="48706" y="1700"/>
                  </a:lnTo>
                  <a:lnTo>
                    <a:pt x="66101" y="0"/>
                  </a:lnTo>
                  <a:lnTo>
                    <a:pt x="95625" y="5619"/>
                  </a:lnTo>
                  <a:lnTo>
                    <a:pt x="113080" y="17729"/>
                  </a:lnTo>
                  <a:lnTo>
                    <a:pt x="164787" y="75625"/>
                  </a:lnTo>
                  <a:lnTo>
                    <a:pt x="180367" y="105886"/>
                  </a:lnTo>
                  <a:lnTo>
                    <a:pt x="186803" y="142668"/>
                  </a:lnTo>
                  <a:lnTo>
                    <a:pt x="185189" y="160138"/>
                  </a:lnTo>
                  <a:lnTo>
                    <a:pt x="178985" y="1790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678304" y="1398212"/>
              <a:ext cx="175749" cy="171096"/>
            </a:xfrm>
            <a:custGeom>
              <a:avLst/>
              <a:gdLst/>
              <a:ahLst/>
              <a:cxnLst/>
              <a:rect l="0" t="0" r="0" b="0"/>
              <a:pathLst>
                <a:path w="175749" h="171096">
                  <a:moveTo>
                    <a:pt x="102048" y="54720"/>
                  </a:moveTo>
                  <a:lnTo>
                    <a:pt x="92473" y="30674"/>
                  </a:lnTo>
                  <a:lnTo>
                    <a:pt x="81805" y="16347"/>
                  </a:lnTo>
                  <a:lnTo>
                    <a:pt x="57056" y="716"/>
                  </a:lnTo>
                  <a:lnTo>
                    <a:pt x="47487" y="0"/>
                  </a:lnTo>
                  <a:lnTo>
                    <a:pt x="27495" y="5444"/>
                  </a:lnTo>
                  <a:lnTo>
                    <a:pt x="19591" y="12511"/>
                  </a:lnTo>
                  <a:lnTo>
                    <a:pt x="7688" y="32841"/>
                  </a:lnTo>
                  <a:lnTo>
                    <a:pt x="0" y="76183"/>
                  </a:lnTo>
                  <a:lnTo>
                    <a:pt x="5808" y="126420"/>
                  </a:lnTo>
                  <a:lnTo>
                    <a:pt x="11701" y="148588"/>
                  </a:lnTo>
                  <a:lnTo>
                    <a:pt x="17250" y="157073"/>
                  </a:lnTo>
                  <a:lnTo>
                    <a:pt x="32775" y="169621"/>
                  </a:lnTo>
                  <a:lnTo>
                    <a:pt x="40658" y="171095"/>
                  </a:lnTo>
                  <a:lnTo>
                    <a:pt x="48253" y="169738"/>
                  </a:lnTo>
                  <a:lnTo>
                    <a:pt x="55657" y="166494"/>
                  </a:lnTo>
                  <a:lnTo>
                    <a:pt x="70122" y="150411"/>
                  </a:lnTo>
                  <a:lnTo>
                    <a:pt x="104343" y="96957"/>
                  </a:lnTo>
                  <a:lnTo>
                    <a:pt x="115856" y="72304"/>
                  </a:lnTo>
                  <a:lnTo>
                    <a:pt x="115932" y="73462"/>
                  </a:lnTo>
                  <a:lnTo>
                    <a:pt x="114813" y="77743"/>
                  </a:lnTo>
                  <a:lnTo>
                    <a:pt x="118829" y="106126"/>
                  </a:lnTo>
                  <a:lnTo>
                    <a:pt x="127444" y="124750"/>
                  </a:lnTo>
                  <a:lnTo>
                    <a:pt x="133016" y="132992"/>
                  </a:lnTo>
                  <a:lnTo>
                    <a:pt x="148567" y="145270"/>
                  </a:lnTo>
                  <a:lnTo>
                    <a:pt x="175748" y="1600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948808" y="1221305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0" y="0"/>
                  </a:moveTo>
                  <a:lnTo>
                    <a:pt x="0" y="49263"/>
                  </a:lnTo>
                  <a:lnTo>
                    <a:pt x="1170" y="99345"/>
                  </a:lnTo>
                  <a:lnTo>
                    <a:pt x="8406" y="152398"/>
                  </a:lnTo>
                  <a:lnTo>
                    <a:pt x="16788" y="210881"/>
                  </a:lnTo>
                  <a:lnTo>
                    <a:pt x="19792" y="264605"/>
                  </a:lnTo>
                  <a:lnTo>
                    <a:pt x="20806" y="325272"/>
                  </a:lnTo>
                  <a:lnTo>
                    <a:pt x="20982" y="361929"/>
                  </a:lnTo>
                  <a:lnTo>
                    <a:pt x="21057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1337119" y="315854"/>
            <a:ext cx="2726882" cy="1103633"/>
            <a:chOff x="1337119" y="315854"/>
            <a:chExt cx="2726882" cy="1103633"/>
          </a:xfrm>
        </p:grpSpPr>
        <p:sp>
          <p:nvSpPr>
            <p:cNvPr id="2" name="Freeform 1"/>
            <p:cNvSpPr/>
            <p:nvPr/>
          </p:nvSpPr>
          <p:spPr>
            <a:xfrm>
              <a:off x="1863671" y="315854"/>
              <a:ext cx="10402" cy="473784"/>
            </a:xfrm>
            <a:custGeom>
              <a:avLst/>
              <a:gdLst/>
              <a:ahLst/>
              <a:cxnLst/>
              <a:rect l="0" t="0" r="0" b="0"/>
              <a:pathLst>
                <a:path w="10402" h="473784">
                  <a:moveTo>
                    <a:pt x="10401" y="0"/>
                  </a:moveTo>
                  <a:lnTo>
                    <a:pt x="4812" y="16768"/>
                  </a:lnTo>
                  <a:lnTo>
                    <a:pt x="8084" y="71856"/>
                  </a:lnTo>
                  <a:lnTo>
                    <a:pt x="9715" y="128916"/>
                  </a:lnTo>
                  <a:lnTo>
                    <a:pt x="10198" y="190276"/>
                  </a:lnTo>
                  <a:lnTo>
                    <a:pt x="9171" y="249401"/>
                  </a:lnTo>
                  <a:lnTo>
                    <a:pt x="2056" y="311957"/>
                  </a:lnTo>
                  <a:lnTo>
                    <a:pt x="520" y="364223"/>
                  </a:lnTo>
                  <a:lnTo>
                    <a:pt x="0" y="423806"/>
                  </a:lnTo>
                  <a:lnTo>
                    <a:pt x="10401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574717" y="336911"/>
              <a:ext cx="330942" cy="319196"/>
            </a:xfrm>
            <a:custGeom>
              <a:avLst/>
              <a:gdLst/>
              <a:ahLst/>
              <a:cxnLst/>
              <a:rect l="0" t="0" r="0" b="0"/>
              <a:pathLst>
                <a:path w="330942" h="319196">
                  <a:moveTo>
                    <a:pt x="330941" y="210570"/>
                  </a:moveTo>
                  <a:lnTo>
                    <a:pt x="272324" y="216160"/>
                  </a:lnTo>
                  <a:lnTo>
                    <a:pt x="215727" y="240234"/>
                  </a:lnTo>
                  <a:lnTo>
                    <a:pt x="154158" y="267856"/>
                  </a:lnTo>
                  <a:lnTo>
                    <a:pt x="99056" y="291903"/>
                  </a:lnTo>
                  <a:lnTo>
                    <a:pt x="37495" y="311965"/>
                  </a:lnTo>
                  <a:lnTo>
                    <a:pt x="15687" y="319195"/>
                  </a:lnTo>
                  <a:lnTo>
                    <a:pt x="8467" y="316912"/>
                  </a:lnTo>
                  <a:lnTo>
                    <a:pt x="3655" y="310711"/>
                  </a:lnTo>
                  <a:lnTo>
                    <a:pt x="446" y="301897"/>
                  </a:lnTo>
                  <a:lnTo>
                    <a:pt x="0" y="282746"/>
                  </a:lnTo>
                  <a:lnTo>
                    <a:pt x="9446" y="249113"/>
                  </a:lnTo>
                  <a:lnTo>
                    <a:pt x="28010" y="195827"/>
                  </a:lnTo>
                  <a:lnTo>
                    <a:pt x="51347" y="140241"/>
                  </a:lnTo>
                  <a:lnTo>
                    <a:pt x="75367" y="87320"/>
                  </a:lnTo>
                  <a:lnTo>
                    <a:pt x="99060" y="24448"/>
                  </a:lnTo>
                  <a:lnTo>
                    <a:pt x="1098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37119" y="821222"/>
              <a:ext cx="831752" cy="63172"/>
            </a:xfrm>
            <a:custGeom>
              <a:avLst/>
              <a:gdLst/>
              <a:ahLst/>
              <a:cxnLst/>
              <a:rect l="0" t="0" r="0" b="0"/>
              <a:pathLst>
                <a:path w="831752" h="63172">
                  <a:moveTo>
                    <a:pt x="831751" y="0"/>
                  </a:moveTo>
                  <a:lnTo>
                    <a:pt x="777606" y="3120"/>
                  </a:lnTo>
                  <a:lnTo>
                    <a:pt x="730310" y="8334"/>
                  </a:lnTo>
                  <a:lnTo>
                    <a:pt x="674963" y="12998"/>
                  </a:lnTo>
                  <a:lnTo>
                    <a:pt x="618399" y="21789"/>
                  </a:lnTo>
                  <a:lnTo>
                    <a:pt x="563425" y="28683"/>
                  </a:lnTo>
                  <a:lnTo>
                    <a:pt x="502928" y="31012"/>
                  </a:lnTo>
                  <a:lnTo>
                    <a:pt x="442408" y="38708"/>
                  </a:lnTo>
                  <a:lnTo>
                    <a:pt x="400956" y="40600"/>
                  </a:lnTo>
                  <a:lnTo>
                    <a:pt x="355237" y="41442"/>
                  </a:lnTo>
                  <a:lnTo>
                    <a:pt x="292819" y="45035"/>
                  </a:lnTo>
                  <a:lnTo>
                    <a:pt x="238449" y="50389"/>
                  </a:lnTo>
                  <a:lnTo>
                    <a:pt x="177886" y="51975"/>
                  </a:lnTo>
                  <a:lnTo>
                    <a:pt x="121727" y="52445"/>
                  </a:lnTo>
                  <a:lnTo>
                    <a:pt x="72332" y="55704"/>
                  </a:lnTo>
                  <a:lnTo>
                    <a:pt x="30010" y="6095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79274" y="947564"/>
              <a:ext cx="307805" cy="471923"/>
            </a:xfrm>
            <a:custGeom>
              <a:avLst/>
              <a:gdLst/>
              <a:ahLst/>
              <a:cxnLst/>
              <a:rect l="0" t="0" r="0" b="0"/>
              <a:pathLst>
                <a:path w="307805" h="471923">
                  <a:moveTo>
                    <a:pt x="242156" y="0"/>
                  </a:moveTo>
                  <a:lnTo>
                    <a:pt x="218109" y="9576"/>
                  </a:lnTo>
                  <a:lnTo>
                    <a:pt x="182563" y="39404"/>
                  </a:lnTo>
                  <a:lnTo>
                    <a:pt x="132195" y="99677"/>
                  </a:lnTo>
                  <a:lnTo>
                    <a:pt x="89202" y="156958"/>
                  </a:lnTo>
                  <a:lnTo>
                    <a:pt x="47622" y="218776"/>
                  </a:lnTo>
                  <a:lnTo>
                    <a:pt x="23575" y="273932"/>
                  </a:lnTo>
                  <a:lnTo>
                    <a:pt x="5870" y="332747"/>
                  </a:lnTo>
                  <a:lnTo>
                    <a:pt x="1160" y="389425"/>
                  </a:lnTo>
                  <a:lnTo>
                    <a:pt x="2855" y="416403"/>
                  </a:lnTo>
                  <a:lnTo>
                    <a:pt x="11408" y="440092"/>
                  </a:lnTo>
                  <a:lnTo>
                    <a:pt x="26127" y="456079"/>
                  </a:lnTo>
                  <a:lnTo>
                    <a:pt x="34966" y="461981"/>
                  </a:lnTo>
                  <a:lnTo>
                    <a:pt x="69762" y="470286"/>
                  </a:lnTo>
                  <a:lnTo>
                    <a:pt x="130677" y="471922"/>
                  </a:lnTo>
                  <a:lnTo>
                    <a:pt x="174680" y="462833"/>
                  </a:lnTo>
                  <a:lnTo>
                    <a:pt x="228351" y="432625"/>
                  </a:lnTo>
                  <a:lnTo>
                    <a:pt x="273094" y="398193"/>
                  </a:lnTo>
                  <a:lnTo>
                    <a:pt x="293957" y="367938"/>
                  </a:lnTo>
                  <a:lnTo>
                    <a:pt x="307547" y="325568"/>
                  </a:lnTo>
                  <a:lnTo>
                    <a:pt x="307804" y="287148"/>
                  </a:lnTo>
                  <a:lnTo>
                    <a:pt x="297069" y="264492"/>
                  </a:lnTo>
                  <a:lnTo>
                    <a:pt x="280600" y="245064"/>
                  </a:lnTo>
                  <a:lnTo>
                    <a:pt x="261581" y="232530"/>
                  </a:lnTo>
                  <a:lnTo>
                    <a:pt x="225555" y="224486"/>
                  </a:lnTo>
                  <a:lnTo>
                    <a:pt x="202022" y="228843"/>
                  </a:lnTo>
                  <a:lnTo>
                    <a:pt x="140424" y="258383"/>
                  </a:lnTo>
                  <a:lnTo>
                    <a:pt x="79107" y="300488"/>
                  </a:lnTo>
                  <a:lnTo>
                    <a:pt x="20068" y="343815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547896" y="736994"/>
              <a:ext cx="357970" cy="10530"/>
            </a:xfrm>
            <a:custGeom>
              <a:avLst/>
              <a:gdLst/>
              <a:ahLst/>
              <a:cxnLst/>
              <a:rect l="0" t="0" r="0" b="0"/>
              <a:pathLst>
                <a:path w="357970" h="10530">
                  <a:moveTo>
                    <a:pt x="357969" y="0"/>
                  </a:moveTo>
                  <a:lnTo>
                    <a:pt x="309038" y="3120"/>
                  </a:lnTo>
                  <a:lnTo>
                    <a:pt x="261193" y="8334"/>
                  </a:lnTo>
                  <a:lnTo>
                    <a:pt x="206852" y="9878"/>
                  </a:lnTo>
                  <a:lnTo>
                    <a:pt x="149417" y="10336"/>
                  </a:lnTo>
                  <a:lnTo>
                    <a:pt x="92235" y="10472"/>
                  </a:lnTo>
                  <a:lnTo>
                    <a:pt x="40197" y="1051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526839" y="894922"/>
              <a:ext cx="357970" cy="10529"/>
            </a:xfrm>
            <a:custGeom>
              <a:avLst/>
              <a:gdLst/>
              <a:ahLst/>
              <a:cxnLst/>
              <a:rect l="0" t="0" r="0" b="0"/>
              <a:pathLst>
                <a:path w="357970" h="10529">
                  <a:moveTo>
                    <a:pt x="357969" y="10528"/>
                  </a:moveTo>
                  <a:lnTo>
                    <a:pt x="300705" y="10528"/>
                  </a:lnTo>
                  <a:lnTo>
                    <a:pt x="239813" y="10528"/>
                  </a:lnTo>
                  <a:lnTo>
                    <a:pt x="182724" y="10528"/>
                  </a:lnTo>
                  <a:lnTo>
                    <a:pt x="123268" y="10528"/>
                  </a:lnTo>
                  <a:lnTo>
                    <a:pt x="61134" y="105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684766" y="403204"/>
              <a:ext cx="126928" cy="175864"/>
            </a:xfrm>
            <a:custGeom>
              <a:avLst/>
              <a:gdLst/>
              <a:ahLst/>
              <a:cxnLst/>
              <a:rect l="0" t="0" r="0" b="0"/>
              <a:pathLst>
                <a:path w="126928" h="175864">
                  <a:moveTo>
                    <a:pt x="0" y="17935"/>
                  </a:moveTo>
                  <a:lnTo>
                    <a:pt x="11179" y="6757"/>
                  </a:lnTo>
                  <a:lnTo>
                    <a:pt x="29145" y="1269"/>
                  </a:lnTo>
                  <a:lnTo>
                    <a:pt x="51558" y="0"/>
                  </a:lnTo>
                  <a:lnTo>
                    <a:pt x="73218" y="3335"/>
                  </a:lnTo>
                  <a:lnTo>
                    <a:pt x="91423" y="11836"/>
                  </a:lnTo>
                  <a:lnTo>
                    <a:pt x="107313" y="24583"/>
                  </a:lnTo>
                  <a:lnTo>
                    <a:pt x="122174" y="41947"/>
                  </a:lnTo>
                  <a:lnTo>
                    <a:pt x="125903" y="51491"/>
                  </a:lnTo>
                  <a:lnTo>
                    <a:pt x="126927" y="71453"/>
                  </a:lnTo>
                  <a:lnTo>
                    <a:pt x="122053" y="78181"/>
                  </a:lnTo>
                  <a:lnTo>
                    <a:pt x="62949" y="98859"/>
                  </a:lnTo>
                  <a:lnTo>
                    <a:pt x="42016" y="105764"/>
                  </a:lnTo>
                  <a:lnTo>
                    <a:pt x="36199" y="111583"/>
                  </a:lnTo>
                  <a:lnTo>
                    <a:pt x="33492" y="118972"/>
                  </a:lnTo>
                  <a:lnTo>
                    <a:pt x="33603" y="136540"/>
                  </a:lnTo>
                  <a:lnTo>
                    <a:pt x="40242" y="162652"/>
                  </a:lnTo>
                  <a:lnTo>
                    <a:pt x="43206" y="167056"/>
                  </a:lnTo>
                  <a:lnTo>
                    <a:pt x="52643" y="1758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758466" y="6527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463875" y="326383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0" y="0"/>
                  </a:moveTo>
                  <a:lnTo>
                    <a:pt x="3120" y="57264"/>
                  </a:lnTo>
                  <a:lnTo>
                    <a:pt x="8333" y="106654"/>
                  </a:lnTo>
                  <a:lnTo>
                    <a:pt x="9878" y="155214"/>
                  </a:lnTo>
                  <a:lnTo>
                    <a:pt x="4811" y="207954"/>
                  </a:lnTo>
                  <a:lnTo>
                    <a:pt x="951" y="261742"/>
                  </a:lnTo>
                  <a:lnTo>
                    <a:pt x="188" y="324360"/>
                  </a:lnTo>
                  <a:lnTo>
                    <a:pt x="1254" y="350051"/>
                  </a:lnTo>
                  <a:lnTo>
                    <a:pt x="10529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613719" y="347440"/>
              <a:ext cx="351296" cy="301905"/>
            </a:xfrm>
            <a:custGeom>
              <a:avLst/>
              <a:gdLst/>
              <a:ahLst/>
              <a:cxnLst/>
              <a:rect l="0" t="0" r="0" b="0"/>
              <a:pathLst>
                <a:path w="351296" h="301905">
                  <a:moveTo>
                    <a:pt x="187068" y="21057"/>
                  </a:moveTo>
                  <a:lnTo>
                    <a:pt x="144377" y="24176"/>
                  </a:lnTo>
                  <a:lnTo>
                    <a:pt x="113198" y="35629"/>
                  </a:lnTo>
                  <a:lnTo>
                    <a:pt x="50182" y="77174"/>
                  </a:lnTo>
                  <a:lnTo>
                    <a:pt x="31474" y="96301"/>
                  </a:lnTo>
                  <a:lnTo>
                    <a:pt x="5806" y="147602"/>
                  </a:lnTo>
                  <a:lnTo>
                    <a:pt x="0" y="184634"/>
                  </a:lnTo>
                  <a:lnTo>
                    <a:pt x="4881" y="208401"/>
                  </a:lnTo>
                  <a:lnTo>
                    <a:pt x="20783" y="238393"/>
                  </a:lnTo>
                  <a:lnTo>
                    <a:pt x="47117" y="269488"/>
                  </a:lnTo>
                  <a:lnTo>
                    <a:pt x="79051" y="285479"/>
                  </a:lnTo>
                  <a:lnTo>
                    <a:pt x="137185" y="301904"/>
                  </a:lnTo>
                  <a:lnTo>
                    <a:pt x="177357" y="301193"/>
                  </a:lnTo>
                  <a:lnTo>
                    <a:pt x="218896" y="290454"/>
                  </a:lnTo>
                  <a:lnTo>
                    <a:pt x="279300" y="266366"/>
                  </a:lnTo>
                  <a:lnTo>
                    <a:pt x="304603" y="246859"/>
                  </a:lnTo>
                  <a:lnTo>
                    <a:pt x="341251" y="193685"/>
                  </a:lnTo>
                  <a:lnTo>
                    <a:pt x="351295" y="147985"/>
                  </a:lnTo>
                  <a:lnTo>
                    <a:pt x="348682" y="108578"/>
                  </a:lnTo>
                  <a:lnTo>
                    <a:pt x="334910" y="74675"/>
                  </a:lnTo>
                  <a:lnTo>
                    <a:pt x="300889" y="32948"/>
                  </a:lnTo>
                  <a:lnTo>
                    <a:pt x="280939" y="16203"/>
                  </a:lnTo>
                  <a:lnTo>
                    <a:pt x="257255" y="7201"/>
                  </a:lnTo>
                  <a:lnTo>
                    <a:pt x="19759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379647" y="768720"/>
              <a:ext cx="684354" cy="31446"/>
            </a:xfrm>
            <a:custGeom>
              <a:avLst/>
              <a:gdLst/>
              <a:ahLst/>
              <a:cxnLst/>
              <a:rect l="0" t="0" r="0" b="0"/>
              <a:pathLst>
                <a:path w="684354" h="31446">
                  <a:moveTo>
                    <a:pt x="684353" y="31445"/>
                  </a:moveTo>
                  <a:lnTo>
                    <a:pt x="656796" y="24210"/>
                  </a:lnTo>
                  <a:lnTo>
                    <a:pt x="597454" y="21567"/>
                  </a:lnTo>
                  <a:lnTo>
                    <a:pt x="540586" y="15456"/>
                  </a:lnTo>
                  <a:lnTo>
                    <a:pt x="489676" y="11890"/>
                  </a:lnTo>
                  <a:lnTo>
                    <a:pt x="430139" y="5244"/>
                  </a:lnTo>
                  <a:lnTo>
                    <a:pt x="368044" y="1455"/>
                  </a:lnTo>
                  <a:lnTo>
                    <a:pt x="305192" y="333"/>
                  </a:lnTo>
                  <a:lnTo>
                    <a:pt x="242116" y="0"/>
                  </a:lnTo>
                  <a:lnTo>
                    <a:pt x="181966" y="7123"/>
                  </a:lnTo>
                  <a:lnTo>
                    <a:pt x="123119" y="9743"/>
                  </a:lnTo>
                  <a:lnTo>
                    <a:pt x="72745" y="10197"/>
                  </a:lnTo>
                  <a:lnTo>
                    <a:pt x="30133" y="10332"/>
                  </a:lnTo>
                  <a:lnTo>
                    <a:pt x="0" y="103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463875" y="937036"/>
              <a:ext cx="19793" cy="284270"/>
            </a:xfrm>
            <a:custGeom>
              <a:avLst/>
              <a:gdLst/>
              <a:ahLst/>
              <a:cxnLst/>
              <a:rect l="0" t="0" r="0" b="0"/>
              <a:pathLst>
                <a:path w="19793" h="284270">
                  <a:moveTo>
                    <a:pt x="0" y="0"/>
                  </a:moveTo>
                  <a:lnTo>
                    <a:pt x="3120" y="54144"/>
                  </a:lnTo>
                  <a:lnTo>
                    <a:pt x="14654" y="109091"/>
                  </a:lnTo>
                  <a:lnTo>
                    <a:pt x="19792" y="165005"/>
                  </a:lnTo>
                  <a:lnTo>
                    <a:pt x="17688" y="221110"/>
                  </a:lnTo>
                  <a:lnTo>
                    <a:pt x="10529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863958" y="884393"/>
              <a:ext cx="10530" cy="389556"/>
            </a:xfrm>
            <a:custGeom>
              <a:avLst/>
              <a:gdLst/>
              <a:ahLst/>
              <a:cxnLst/>
              <a:rect l="0" t="0" r="0" b="0"/>
              <a:pathLst>
                <a:path w="10530" h="389556">
                  <a:moveTo>
                    <a:pt x="10529" y="0"/>
                  </a:moveTo>
                  <a:lnTo>
                    <a:pt x="2195" y="48931"/>
                  </a:lnTo>
                  <a:lnTo>
                    <a:pt x="651" y="99896"/>
                  </a:lnTo>
                  <a:lnTo>
                    <a:pt x="193" y="156331"/>
                  </a:lnTo>
                  <a:lnTo>
                    <a:pt x="58" y="210097"/>
                  </a:lnTo>
                  <a:lnTo>
                    <a:pt x="17" y="259953"/>
                  </a:lnTo>
                  <a:lnTo>
                    <a:pt x="4" y="318721"/>
                  </a:lnTo>
                  <a:lnTo>
                    <a:pt x="1" y="376992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654037" y="915979"/>
              <a:ext cx="199394" cy="187183"/>
            </a:xfrm>
            <a:custGeom>
              <a:avLst/>
              <a:gdLst/>
              <a:ahLst/>
              <a:cxnLst/>
              <a:rect l="0" t="0" r="0" b="0"/>
              <a:pathLst>
                <a:path w="199394" h="187183">
                  <a:moveTo>
                    <a:pt x="199393" y="178984"/>
                  </a:moveTo>
                  <a:lnTo>
                    <a:pt x="182625" y="173395"/>
                  </a:lnTo>
                  <a:lnTo>
                    <a:pt x="165034" y="173771"/>
                  </a:lnTo>
                  <a:lnTo>
                    <a:pt x="106394" y="179468"/>
                  </a:lnTo>
                  <a:lnTo>
                    <a:pt x="51648" y="187182"/>
                  </a:lnTo>
                  <a:lnTo>
                    <a:pt x="26103" y="186137"/>
                  </a:lnTo>
                  <a:lnTo>
                    <a:pt x="6952" y="177874"/>
                  </a:lnTo>
                  <a:lnTo>
                    <a:pt x="2078" y="171225"/>
                  </a:lnTo>
                  <a:lnTo>
                    <a:pt x="0" y="163283"/>
                  </a:lnTo>
                  <a:lnTo>
                    <a:pt x="2663" y="135338"/>
                  </a:lnTo>
                  <a:lnTo>
                    <a:pt x="24571" y="76790"/>
                  </a:lnTo>
                  <a:lnTo>
                    <a:pt x="47063" y="14309"/>
                  </a:lnTo>
                  <a:lnTo>
                    <a:pt x="5199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999192" y="2181594"/>
            <a:ext cx="2748954" cy="713743"/>
            <a:chOff x="999192" y="2181594"/>
            <a:chExt cx="2748954" cy="713743"/>
          </a:xfrm>
        </p:grpSpPr>
        <p:sp>
          <p:nvSpPr>
            <p:cNvPr id="17" name="Freeform 16"/>
            <p:cNvSpPr/>
            <p:nvPr/>
          </p:nvSpPr>
          <p:spPr>
            <a:xfrm>
              <a:off x="1305533" y="2295212"/>
              <a:ext cx="42115" cy="600125"/>
            </a:xfrm>
            <a:custGeom>
              <a:avLst/>
              <a:gdLst/>
              <a:ahLst/>
              <a:cxnLst/>
              <a:rect l="0" t="0" r="0" b="0"/>
              <a:pathLst>
                <a:path w="42115" h="600125">
                  <a:moveTo>
                    <a:pt x="42114" y="0"/>
                  </a:moveTo>
                  <a:lnTo>
                    <a:pt x="33049" y="58617"/>
                  </a:lnTo>
                  <a:lnTo>
                    <a:pt x="31875" y="115130"/>
                  </a:lnTo>
                  <a:lnTo>
                    <a:pt x="31671" y="169034"/>
                  </a:lnTo>
                  <a:lnTo>
                    <a:pt x="31603" y="230355"/>
                  </a:lnTo>
                  <a:lnTo>
                    <a:pt x="26000" y="287528"/>
                  </a:lnTo>
                  <a:lnTo>
                    <a:pt x="22034" y="343881"/>
                  </a:lnTo>
                  <a:lnTo>
                    <a:pt x="21250" y="400073"/>
                  </a:lnTo>
                  <a:lnTo>
                    <a:pt x="17995" y="451553"/>
                  </a:lnTo>
                  <a:lnTo>
                    <a:pt x="9621" y="512429"/>
                  </a:lnTo>
                  <a:lnTo>
                    <a:pt x="2851" y="561272"/>
                  </a:lnTo>
                  <a:lnTo>
                    <a:pt x="0" y="6001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999192" y="2400497"/>
              <a:ext cx="327399" cy="344890"/>
            </a:xfrm>
            <a:custGeom>
              <a:avLst/>
              <a:gdLst/>
              <a:ahLst/>
              <a:cxnLst/>
              <a:rect l="0" t="0" r="0" b="0"/>
              <a:pathLst>
                <a:path w="327399" h="344890">
                  <a:moveTo>
                    <a:pt x="327398" y="252684"/>
                  </a:moveTo>
                  <a:lnTo>
                    <a:pt x="265306" y="267338"/>
                  </a:lnTo>
                  <a:lnTo>
                    <a:pt x="203393" y="287470"/>
                  </a:lnTo>
                  <a:lnTo>
                    <a:pt x="140316" y="312550"/>
                  </a:lnTo>
                  <a:lnTo>
                    <a:pt x="85030" y="334526"/>
                  </a:lnTo>
                  <a:lnTo>
                    <a:pt x="29049" y="344889"/>
                  </a:lnTo>
                  <a:lnTo>
                    <a:pt x="18534" y="342230"/>
                  </a:lnTo>
                  <a:lnTo>
                    <a:pt x="10355" y="336948"/>
                  </a:lnTo>
                  <a:lnTo>
                    <a:pt x="3732" y="329917"/>
                  </a:lnTo>
                  <a:lnTo>
                    <a:pt x="487" y="321720"/>
                  </a:lnTo>
                  <a:lnTo>
                    <a:pt x="0" y="303254"/>
                  </a:lnTo>
                  <a:lnTo>
                    <a:pt x="15580" y="241974"/>
                  </a:lnTo>
                  <a:lnTo>
                    <a:pt x="37600" y="191600"/>
                  </a:lnTo>
                  <a:lnTo>
                    <a:pt x="61361" y="136589"/>
                  </a:lnTo>
                  <a:lnTo>
                    <a:pt x="83255" y="80663"/>
                  </a:lnTo>
                  <a:lnTo>
                    <a:pt x="105576" y="25093"/>
                  </a:lnTo>
                  <a:lnTo>
                    <a:pt x="1168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821430" y="2484725"/>
              <a:ext cx="157928" cy="147400"/>
            </a:xfrm>
            <a:custGeom>
              <a:avLst/>
              <a:gdLst/>
              <a:ahLst/>
              <a:cxnLst/>
              <a:rect l="0" t="0" r="0" b="0"/>
              <a:pathLst>
                <a:path w="157928" h="147400">
                  <a:moveTo>
                    <a:pt x="157927" y="0"/>
                  </a:moveTo>
                  <a:lnTo>
                    <a:pt x="103812" y="42662"/>
                  </a:lnTo>
                  <a:lnTo>
                    <a:pt x="76383" y="66453"/>
                  </a:lnTo>
                  <a:lnTo>
                    <a:pt x="18822" y="128399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789844" y="2463668"/>
              <a:ext cx="147400" cy="157928"/>
            </a:xfrm>
            <a:custGeom>
              <a:avLst/>
              <a:gdLst/>
              <a:ahLst/>
              <a:cxnLst/>
              <a:rect l="0" t="0" r="0" b="0"/>
              <a:pathLst>
                <a:path w="147400" h="157928">
                  <a:moveTo>
                    <a:pt x="0" y="0"/>
                  </a:moveTo>
                  <a:lnTo>
                    <a:pt x="58563" y="58563"/>
                  </a:lnTo>
                  <a:lnTo>
                    <a:pt x="108730" y="118283"/>
                  </a:lnTo>
                  <a:lnTo>
                    <a:pt x="147399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337326" y="2274155"/>
              <a:ext cx="1" cy="505369"/>
            </a:xfrm>
            <a:custGeom>
              <a:avLst/>
              <a:gdLst/>
              <a:ahLst/>
              <a:cxnLst/>
              <a:rect l="0" t="0" r="0" b="0"/>
              <a:pathLst>
                <a:path w="1" h="505369">
                  <a:moveTo>
                    <a:pt x="0" y="0"/>
                  </a:moveTo>
                  <a:lnTo>
                    <a:pt x="0" y="60384"/>
                  </a:lnTo>
                  <a:lnTo>
                    <a:pt x="0" y="118107"/>
                  </a:lnTo>
                  <a:lnTo>
                    <a:pt x="0" y="160117"/>
                  </a:lnTo>
                  <a:lnTo>
                    <a:pt x="0" y="206084"/>
                  </a:lnTo>
                  <a:lnTo>
                    <a:pt x="0" y="250690"/>
                  </a:lnTo>
                  <a:lnTo>
                    <a:pt x="0" y="293912"/>
                  </a:lnTo>
                  <a:lnTo>
                    <a:pt x="0" y="336518"/>
                  </a:lnTo>
                  <a:lnTo>
                    <a:pt x="0" y="399966"/>
                  </a:lnTo>
                  <a:lnTo>
                    <a:pt x="0" y="452041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842694" y="2295212"/>
              <a:ext cx="21058" cy="452726"/>
            </a:xfrm>
            <a:custGeom>
              <a:avLst/>
              <a:gdLst/>
              <a:ahLst/>
              <a:cxnLst/>
              <a:rect l="0" t="0" r="0" b="0"/>
              <a:pathLst>
                <a:path w="21058" h="452726">
                  <a:moveTo>
                    <a:pt x="21057" y="0"/>
                  </a:moveTo>
                  <a:lnTo>
                    <a:pt x="17937" y="54144"/>
                  </a:lnTo>
                  <a:lnTo>
                    <a:pt x="11992" y="114681"/>
                  </a:lnTo>
                  <a:lnTo>
                    <a:pt x="5373" y="171240"/>
                  </a:lnTo>
                  <a:lnTo>
                    <a:pt x="1592" y="232452"/>
                  </a:lnTo>
                  <a:lnTo>
                    <a:pt x="471" y="295042"/>
                  </a:lnTo>
                  <a:lnTo>
                    <a:pt x="140" y="358041"/>
                  </a:lnTo>
                  <a:lnTo>
                    <a:pt x="41" y="409983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571968" y="2358383"/>
              <a:ext cx="281255" cy="250490"/>
            </a:xfrm>
            <a:custGeom>
              <a:avLst/>
              <a:gdLst/>
              <a:ahLst/>
              <a:cxnLst/>
              <a:rect l="0" t="0" r="0" b="0"/>
              <a:pathLst>
                <a:path w="281255" h="250490">
                  <a:moveTo>
                    <a:pt x="281254" y="200042"/>
                  </a:moveTo>
                  <a:lnTo>
                    <a:pt x="247632" y="193976"/>
                  </a:lnTo>
                  <a:lnTo>
                    <a:pt x="195931" y="198497"/>
                  </a:lnTo>
                  <a:lnTo>
                    <a:pt x="146247" y="205326"/>
                  </a:lnTo>
                  <a:lnTo>
                    <a:pt x="91987" y="229666"/>
                  </a:lnTo>
                  <a:lnTo>
                    <a:pt x="37961" y="247746"/>
                  </a:lnTo>
                  <a:lnTo>
                    <a:pt x="12467" y="250489"/>
                  </a:lnTo>
                  <a:lnTo>
                    <a:pt x="4967" y="246541"/>
                  </a:lnTo>
                  <a:lnTo>
                    <a:pt x="1136" y="239230"/>
                  </a:lnTo>
                  <a:lnTo>
                    <a:pt x="0" y="218629"/>
                  </a:lnTo>
                  <a:lnTo>
                    <a:pt x="11882" y="159220"/>
                  </a:lnTo>
                  <a:lnTo>
                    <a:pt x="28683" y="97122"/>
                  </a:lnTo>
                  <a:lnTo>
                    <a:pt x="46133" y="42426"/>
                  </a:lnTo>
                  <a:lnTo>
                    <a:pt x="601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474404" y="2435375"/>
              <a:ext cx="263213" cy="28294"/>
            </a:xfrm>
            <a:custGeom>
              <a:avLst/>
              <a:gdLst/>
              <a:ahLst/>
              <a:cxnLst/>
              <a:rect l="0" t="0" r="0" b="0"/>
              <a:pathLst>
                <a:path w="263213" h="28294">
                  <a:moveTo>
                    <a:pt x="263212" y="7236"/>
                  </a:moveTo>
                  <a:lnTo>
                    <a:pt x="235656" y="0"/>
                  </a:lnTo>
                  <a:lnTo>
                    <a:pt x="179433" y="478"/>
                  </a:lnTo>
                  <a:lnTo>
                    <a:pt x="122921" y="11490"/>
                  </a:lnTo>
                  <a:lnTo>
                    <a:pt x="60632" y="17695"/>
                  </a:lnTo>
                  <a:lnTo>
                    <a:pt x="0" y="282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495461" y="2579481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225128" y="7236"/>
                  </a:lnTo>
                  <a:lnTo>
                    <a:pt x="172025" y="12998"/>
                  </a:lnTo>
                  <a:lnTo>
                    <a:pt x="121458" y="25055"/>
                  </a:lnTo>
                  <a:lnTo>
                    <a:pt x="66409" y="30296"/>
                  </a:lnTo>
                  <a:lnTo>
                    <a:pt x="19833" y="3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569160" y="2181594"/>
              <a:ext cx="115898" cy="145205"/>
            </a:xfrm>
            <a:custGeom>
              <a:avLst/>
              <a:gdLst/>
              <a:ahLst/>
              <a:cxnLst/>
              <a:rect l="0" t="0" r="0" b="0"/>
              <a:pathLst>
                <a:path w="115898" h="145205">
                  <a:moveTo>
                    <a:pt x="0" y="8333"/>
                  </a:moveTo>
                  <a:lnTo>
                    <a:pt x="37478" y="0"/>
                  </a:lnTo>
                  <a:lnTo>
                    <a:pt x="72326" y="1575"/>
                  </a:lnTo>
                  <a:lnTo>
                    <a:pt x="92976" y="7669"/>
                  </a:lnTo>
                  <a:lnTo>
                    <a:pt x="109953" y="18176"/>
                  </a:lnTo>
                  <a:lnTo>
                    <a:pt x="114246" y="25424"/>
                  </a:lnTo>
                  <a:lnTo>
                    <a:pt x="115897" y="42835"/>
                  </a:lnTo>
                  <a:lnTo>
                    <a:pt x="112360" y="51222"/>
                  </a:lnTo>
                  <a:lnTo>
                    <a:pt x="99071" y="66779"/>
                  </a:lnTo>
                  <a:lnTo>
                    <a:pt x="78347" y="75253"/>
                  </a:lnTo>
                  <a:lnTo>
                    <a:pt x="66269" y="77513"/>
                  </a:lnTo>
                  <a:lnTo>
                    <a:pt x="57048" y="82529"/>
                  </a:lnTo>
                  <a:lnTo>
                    <a:pt x="43682" y="97461"/>
                  </a:lnTo>
                  <a:lnTo>
                    <a:pt x="41990" y="105186"/>
                  </a:lnTo>
                  <a:lnTo>
                    <a:pt x="43201" y="112676"/>
                  </a:lnTo>
                  <a:lnTo>
                    <a:pt x="52643" y="1452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653388" y="237944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4400911" y="2158342"/>
            <a:ext cx="1513318" cy="483087"/>
            <a:chOff x="4400911" y="2158342"/>
            <a:chExt cx="1513318" cy="483087"/>
          </a:xfrm>
        </p:grpSpPr>
        <p:sp>
          <p:nvSpPr>
            <p:cNvPr id="29" name="Freeform 28"/>
            <p:cNvSpPr/>
            <p:nvPr/>
          </p:nvSpPr>
          <p:spPr>
            <a:xfrm>
              <a:off x="4400911" y="2158342"/>
              <a:ext cx="52644" cy="473783"/>
            </a:xfrm>
            <a:custGeom>
              <a:avLst/>
              <a:gdLst/>
              <a:ahLst/>
              <a:cxnLst/>
              <a:rect l="0" t="0" r="0" b="0"/>
              <a:pathLst>
                <a:path w="52644" h="473783">
                  <a:moveTo>
                    <a:pt x="52643" y="0"/>
                  </a:moveTo>
                  <a:lnTo>
                    <a:pt x="44310" y="52050"/>
                  </a:lnTo>
                  <a:lnTo>
                    <a:pt x="42765" y="105109"/>
                  </a:lnTo>
                  <a:lnTo>
                    <a:pt x="42307" y="160994"/>
                  </a:lnTo>
                  <a:lnTo>
                    <a:pt x="39052" y="222007"/>
                  </a:lnTo>
                  <a:lnTo>
                    <a:pt x="30679" y="284538"/>
                  </a:lnTo>
                  <a:lnTo>
                    <a:pt x="23908" y="347520"/>
                  </a:lnTo>
                  <a:lnTo>
                    <a:pt x="18783" y="401276"/>
                  </a:lnTo>
                  <a:lnTo>
                    <a:pt x="2920" y="463604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529849" y="2212276"/>
              <a:ext cx="484828" cy="429153"/>
            </a:xfrm>
            <a:custGeom>
              <a:avLst/>
              <a:gdLst/>
              <a:ahLst/>
              <a:cxnLst/>
              <a:rect l="0" t="0" r="0" b="0"/>
              <a:pathLst>
                <a:path w="484828" h="429153">
                  <a:moveTo>
                    <a:pt x="218503" y="9237"/>
                  </a:moveTo>
                  <a:lnTo>
                    <a:pt x="165476" y="23891"/>
                  </a:lnTo>
                  <a:lnTo>
                    <a:pt x="116435" y="47009"/>
                  </a:lnTo>
                  <a:lnTo>
                    <a:pt x="83755" y="75411"/>
                  </a:lnTo>
                  <a:lnTo>
                    <a:pt x="37674" y="138057"/>
                  </a:lnTo>
                  <a:lnTo>
                    <a:pt x="15634" y="194136"/>
                  </a:lnTo>
                  <a:lnTo>
                    <a:pt x="2218" y="255593"/>
                  </a:lnTo>
                  <a:lnTo>
                    <a:pt x="0" y="298520"/>
                  </a:lnTo>
                  <a:lnTo>
                    <a:pt x="7403" y="333986"/>
                  </a:lnTo>
                  <a:lnTo>
                    <a:pt x="30272" y="374292"/>
                  </a:lnTo>
                  <a:lnTo>
                    <a:pt x="53547" y="397771"/>
                  </a:lnTo>
                  <a:lnTo>
                    <a:pt x="73829" y="411206"/>
                  </a:lnTo>
                  <a:lnTo>
                    <a:pt x="111556" y="424176"/>
                  </a:lnTo>
                  <a:lnTo>
                    <a:pt x="169345" y="429152"/>
                  </a:lnTo>
                  <a:lnTo>
                    <a:pt x="202504" y="427493"/>
                  </a:lnTo>
                  <a:lnTo>
                    <a:pt x="254057" y="414574"/>
                  </a:lnTo>
                  <a:lnTo>
                    <a:pt x="305207" y="401648"/>
                  </a:lnTo>
                  <a:lnTo>
                    <a:pt x="358765" y="376912"/>
                  </a:lnTo>
                  <a:lnTo>
                    <a:pt x="415698" y="332955"/>
                  </a:lnTo>
                  <a:lnTo>
                    <a:pt x="446947" y="295186"/>
                  </a:lnTo>
                  <a:lnTo>
                    <a:pt x="469172" y="240502"/>
                  </a:lnTo>
                  <a:lnTo>
                    <a:pt x="484827" y="179051"/>
                  </a:lnTo>
                  <a:lnTo>
                    <a:pt x="484457" y="133511"/>
                  </a:lnTo>
                  <a:lnTo>
                    <a:pt x="471349" y="95972"/>
                  </a:lnTo>
                  <a:lnTo>
                    <a:pt x="437554" y="53016"/>
                  </a:lnTo>
                  <a:lnTo>
                    <a:pt x="381100" y="13428"/>
                  </a:lnTo>
                  <a:lnTo>
                    <a:pt x="340640" y="3069"/>
                  </a:lnTo>
                  <a:lnTo>
                    <a:pt x="299015" y="0"/>
                  </a:lnTo>
                  <a:lnTo>
                    <a:pt x="238363" y="15545"/>
                  </a:lnTo>
                  <a:lnTo>
                    <a:pt x="218503" y="197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274777" y="2347854"/>
              <a:ext cx="136871" cy="136872"/>
            </a:xfrm>
            <a:custGeom>
              <a:avLst/>
              <a:gdLst/>
              <a:ahLst/>
              <a:cxnLst/>
              <a:rect l="0" t="0" r="0" b="0"/>
              <a:pathLst>
                <a:path w="136871" h="136872">
                  <a:moveTo>
                    <a:pt x="136870" y="0"/>
                  </a:moveTo>
                  <a:lnTo>
                    <a:pt x="79305" y="56396"/>
                  </a:lnTo>
                  <a:lnTo>
                    <a:pt x="21693" y="108419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264248" y="2347854"/>
              <a:ext cx="126343" cy="147400"/>
            </a:xfrm>
            <a:custGeom>
              <a:avLst/>
              <a:gdLst/>
              <a:ahLst/>
              <a:cxnLst/>
              <a:rect l="0" t="0" r="0" b="0"/>
              <a:pathLst>
                <a:path w="126343" h="147400">
                  <a:moveTo>
                    <a:pt x="0" y="0"/>
                  </a:moveTo>
                  <a:lnTo>
                    <a:pt x="20244" y="43963"/>
                  </a:lnTo>
                  <a:lnTo>
                    <a:pt x="66838" y="99134"/>
                  </a:lnTo>
                  <a:lnTo>
                    <a:pt x="88955" y="125300"/>
                  </a:lnTo>
                  <a:lnTo>
                    <a:pt x="126342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618036" y="2168870"/>
              <a:ext cx="296193" cy="466101"/>
            </a:xfrm>
            <a:custGeom>
              <a:avLst/>
              <a:gdLst/>
              <a:ahLst/>
              <a:cxnLst/>
              <a:rect l="0" t="0" r="0" b="0"/>
              <a:pathLst>
                <a:path w="296193" h="466101">
                  <a:moveTo>
                    <a:pt x="246337" y="0"/>
                  </a:moveTo>
                  <a:lnTo>
                    <a:pt x="221120" y="19151"/>
                  </a:lnTo>
                  <a:lnTo>
                    <a:pt x="177679" y="73217"/>
                  </a:lnTo>
                  <a:lnTo>
                    <a:pt x="128578" y="133352"/>
                  </a:lnTo>
                  <a:lnTo>
                    <a:pt x="81836" y="194143"/>
                  </a:lnTo>
                  <a:lnTo>
                    <a:pt x="38021" y="254218"/>
                  </a:lnTo>
                  <a:lnTo>
                    <a:pt x="13725" y="309139"/>
                  </a:lnTo>
                  <a:lnTo>
                    <a:pt x="0" y="363878"/>
                  </a:lnTo>
                  <a:lnTo>
                    <a:pt x="6128" y="409699"/>
                  </a:lnTo>
                  <a:lnTo>
                    <a:pt x="13236" y="430093"/>
                  </a:lnTo>
                  <a:lnTo>
                    <a:pt x="24193" y="446956"/>
                  </a:lnTo>
                  <a:lnTo>
                    <a:pt x="43101" y="459130"/>
                  </a:lnTo>
                  <a:lnTo>
                    <a:pt x="65933" y="466100"/>
                  </a:lnTo>
                  <a:lnTo>
                    <a:pt x="98517" y="463448"/>
                  </a:lnTo>
                  <a:lnTo>
                    <a:pt x="151525" y="448779"/>
                  </a:lnTo>
                  <a:lnTo>
                    <a:pt x="207335" y="420158"/>
                  </a:lnTo>
                  <a:lnTo>
                    <a:pt x="249812" y="392870"/>
                  </a:lnTo>
                  <a:lnTo>
                    <a:pt x="273363" y="366360"/>
                  </a:lnTo>
                  <a:lnTo>
                    <a:pt x="289570" y="330690"/>
                  </a:lnTo>
                  <a:lnTo>
                    <a:pt x="296192" y="290485"/>
                  </a:lnTo>
                  <a:lnTo>
                    <a:pt x="292564" y="254525"/>
                  </a:lnTo>
                  <a:lnTo>
                    <a:pt x="280920" y="235565"/>
                  </a:lnTo>
                  <a:lnTo>
                    <a:pt x="251515" y="211737"/>
                  </a:lnTo>
                  <a:lnTo>
                    <a:pt x="239260" y="204329"/>
                  </a:lnTo>
                  <a:lnTo>
                    <a:pt x="213166" y="199217"/>
                  </a:lnTo>
                  <a:lnTo>
                    <a:pt x="158287" y="205468"/>
                  </a:lnTo>
                  <a:lnTo>
                    <a:pt x="116393" y="220237"/>
                  </a:lnTo>
                  <a:lnTo>
                    <a:pt x="79933" y="245020"/>
                  </a:lnTo>
                  <a:lnTo>
                    <a:pt x="24600" y="305278"/>
                  </a:lnTo>
                  <a:lnTo>
                    <a:pt x="1471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1576260" y="3495461"/>
            <a:ext cx="682999" cy="460564"/>
            <a:chOff x="1576260" y="3495461"/>
            <a:chExt cx="682999" cy="460564"/>
          </a:xfrm>
        </p:grpSpPr>
        <p:sp>
          <p:nvSpPr>
            <p:cNvPr id="35" name="Freeform 34"/>
            <p:cNvSpPr/>
            <p:nvPr/>
          </p:nvSpPr>
          <p:spPr>
            <a:xfrm>
              <a:off x="1576260" y="3505989"/>
              <a:ext cx="306063" cy="450036"/>
            </a:xfrm>
            <a:custGeom>
              <a:avLst/>
              <a:gdLst/>
              <a:ahLst/>
              <a:cxnLst/>
              <a:rect l="0" t="0" r="0" b="0"/>
              <a:pathLst>
                <a:path w="306063" h="450036">
                  <a:moveTo>
                    <a:pt x="213584" y="0"/>
                  </a:moveTo>
                  <a:lnTo>
                    <a:pt x="176106" y="8334"/>
                  </a:lnTo>
                  <a:lnTo>
                    <a:pt x="124683" y="10095"/>
                  </a:lnTo>
                  <a:lnTo>
                    <a:pt x="70635" y="9273"/>
                  </a:lnTo>
                  <a:lnTo>
                    <a:pt x="47106" y="4902"/>
                  </a:lnTo>
                  <a:lnTo>
                    <a:pt x="37088" y="5607"/>
                  </a:lnTo>
                  <a:lnTo>
                    <a:pt x="19718" y="12631"/>
                  </a:lnTo>
                  <a:lnTo>
                    <a:pt x="7318" y="26671"/>
                  </a:lnTo>
                  <a:lnTo>
                    <a:pt x="2374" y="35328"/>
                  </a:lnTo>
                  <a:lnTo>
                    <a:pt x="0" y="54306"/>
                  </a:lnTo>
                  <a:lnTo>
                    <a:pt x="11023" y="113910"/>
                  </a:lnTo>
                  <a:lnTo>
                    <a:pt x="21147" y="168773"/>
                  </a:lnTo>
                  <a:lnTo>
                    <a:pt x="24856" y="230499"/>
                  </a:lnTo>
                  <a:lnTo>
                    <a:pt x="26934" y="230875"/>
                  </a:lnTo>
                  <a:lnTo>
                    <a:pt x="63459" y="192363"/>
                  </a:lnTo>
                  <a:lnTo>
                    <a:pt x="89554" y="177359"/>
                  </a:lnTo>
                  <a:lnTo>
                    <a:pt x="125102" y="171094"/>
                  </a:lnTo>
                  <a:lnTo>
                    <a:pt x="170630" y="177383"/>
                  </a:lnTo>
                  <a:lnTo>
                    <a:pt x="213418" y="193010"/>
                  </a:lnTo>
                  <a:lnTo>
                    <a:pt x="257799" y="225069"/>
                  </a:lnTo>
                  <a:lnTo>
                    <a:pt x="278677" y="246971"/>
                  </a:lnTo>
                  <a:lnTo>
                    <a:pt x="300651" y="295432"/>
                  </a:lnTo>
                  <a:lnTo>
                    <a:pt x="306062" y="332161"/>
                  </a:lnTo>
                  <a:lnTo>
                    <a:pt x="302076" y="367090"/>
                  </a:lnTo>
                  <a:lnTo>
                    <a:pt x="293468" y="385809"/>
                  </a:lnTo>
                  <a:lnTo>
                    <a:pt x="268878" y="416891"/>
                  </a:lnTo>
                  <a:lnTo>
                    <a:pt x="242836" y="432879"/>
                  </a:lnTo>
                  <a:lnTo>
                    <a:pt x="194189" y="447592"/>
                  </a:lnTo>
                  <a:lnTo>
                    <a:pt x="154545" y="450035"/>
                  </a:lnTo>
                  <a:lnTo>
                    <a:pt x="98315" y="437871"/>
                  </a:lnTo>
                  <a:lnTo>
                    <a:pt x="86314" y="431306"/>
                  </a:lnTo>
                  <a:lnTo>
                    <a:pt x="76714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982751" y="3495461"/>
              <a:ext cx="276508" cy="437163"/>
            </a:xfrm>
            <a:custGeom>
              <a:avLst/>
              <a:gdLst/>
              <a:ahLst/>
              <a:cxnLst/>
              <a:rect l="0" t="0" r="0" b="0"/>
              <a:pathLst>
                <a:path w="276508" h="437163">
                  <a:moveTo>
                    <a:pt x="196648" y="0"/>
                  </a:moveTo>
                  <a:lnTo>
                    <a:pt x="153956" y="14572"/>
                  </a:lnTo>
                  <a:lnTo>
                    <a:pt x="117895" y="39403"/>
                  </a:lnTo>
                  <a:lnTo>
                    <a:pt x="73988" y="95443"/>
                  </a:lnTo>
                  <a:lnTo>
                    <a:pt x="38743" y="150609"/>
                  </a:lnTo>
                  <a:lnTo>
                    <a:pt x="12034" y="211946"/>
                  </a:lnTo>
                  <a:lnTo>
                    <a:pt x="0" y="272279"/>
                  </a:lnTo>
                  <a:lnTo>
                    <a:pt x="731" y="312302"/>
                  </a:lnTo>
                  <a:lnTo>
                    <a:pt x="6628" y="334163"/>
                  </a:lnTo>
                  <a:lnTo>
                    <a:pt x="36068" y="380281"/>
                  </a:lnTo>
                  <a:lnTo>
                    <a:pt x="81872" y="420381"/>
                  </a:lnTo>
                  <a:lnTo>
                    <a:pt x="92054" y="427653"/>
                  </a:lnTo>
                  <a:lnTo>
                    <a:pt x="118966" y="435733"/>
                  </a:lnTo>
                  <a:lnTo>
                    <a:pt x="160763" y="437162"/>
                  </a:lnTo>
                  <a:lnTo>
                    <a:pt x="206327" y="427164"/>
                  </a:lnTo>
                  <a:lnTo>
                    <a:pt x="238510" y="411747"/>
                  </a:lnTo>
                  <a:lnTo>
                    <a:pt x="264683" y="386771"/>
                  </a:lnTo>
                  <a:lnTo>
                    <a:pt x="273679" y="364141"/>
                  </a:lnTo>
                  <a:lnTo>
                    <a:pt x="276507" y="339655"/>
                  </a:lnTo>
                  <a:lnTo>
                    <a:pt x="273865" y="317074"/>
                  </a:lnTo>
                  <a:lnTo>
                    <a:pt x="262552" y="298459"/>
                  </a:lnTo>
                  <a:lnTo>
                    <a:pt x="244656" y="283557"/>
                  </a:lnTo>
                  <a:lnTo>
                    <a:pt x="208273" y="269760"/>
                  </a:lnTo>
                  <a:lnTo>
                    <a:pt x="169026" y="266322"/>
                  </a:lnTo>
                  <a:lnTo>
                    <a:pt x="112942" y="278122"/>
                  </a:lnTo>
                  <a:lnTo>
                    <a:pt x="59846" y="306365"/>
                  </a:lnTo>
                  <a:lnTo>
                    <a:pt x="17663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3284891" y="3074321"/>
            <a:ext cx="1764661" cy="536954"/>
            <a:chOff x="3284891" y="3074321"/>
            <a:chExt cx="1764661" cy="536954"/>
          </a:xfrm>
        </p:grpSpPr>
        <p:sp>
          <p:nvSpPr>
            <p:cNvPr id="38" name="Freeform 37"/>
            <p:cNvSpPr/>
            <p:nvPr/>
          </p:nvSpPr>
          <p:spPr>
            <a:xfrm>
              <a:off x="4360477" y="3074321"/>
              <a:ext cx="220158" cy="476794"/>
            </a:xfrm>
            <a:custGeom>
              <a:avLst/>
              <a:gdLst/>
              <a:ahLst/>
              <a:cxnLst/>
              <a:rect l="0" t="0" r="0" b="0"/>
              <a:pathLst>
                <a:path w="220158" h="476794">
                  <a:moveTo>
                    <a:pt x="198362" y="0"/>
                  </a:moveTo>
                  <a:lnTo>
                    <a:pt x="148864" y="58563"/>
                  </a:lnTo>
                  <a:lnTo>
                    <a:pt x="107083" y="121922"/>
                  </a:lnTo>
                  <a:lnTo>
                    <a:pt x="63683" y="181522"/>
                  </a:lnTo>
                  <a:lnTo>
                    <a:pt x="33921" y="242273"/>
                  </a:lnTo>
                  <a:lnTo>
                    <a:pt x="11375" y="295514"/>
                  </a:lnTo>
                  <a:lnTo>
                    <a:pt x="899" y="351091"/>
                  </a:lnTo>
                  <a:lnTo>
                    <a:pt x="0" y="405960"/>
                  </a:lnTo>
                  <a:lnTo>
                    <a:pt x="4136" y="429601"/>
                  </a:lnTo>
                  <a:lnTo>
                    <a:pt x="18631" y="457052"/>
                  </a:lnTo>
                  <a:lnTo>
                    <a:pt x="34254" y="469466"/>
                  </a:lnTo>
                  <a:lnTo>
                    <a:pt x="43333" y="474414"/>
                  </a:lnTo>
                  <a:lnTo>
                    <a:pt x="62780" y="476793"/>
                  </a:lnTo>
                  <a:lnTo>
                    <a:pt x="83121" y="472781"/>
                  </a:lnTo>
                  <a:lnTo>
                    <a:pt x="114304" y="456198"/>
                  </a:lnTo>
                  <a:lnTo>
                    <a:pt x="177320" y="406699"/>
                  </a:lnTo>
                  <a:lnTo>
                    <a:pt x="206555" y="377867"/>
                  </a:lnTo>
                  <a:lnTo>
                    <a:pt x="218771" y="357454"/>
                  </a:lnTo>
                  <a:lnTo>
                    <a:pt x="220157" y="348266"/>
                  </a:lnTo>
                  <a:lnTo>
                    <a:pt x="218741" y="339803"/>
                  </a:lnTo>
                  <a:lnTo>
                    <a:pt x="210929" y="324159"/>
                  </a:lnTo>
                  <a:lnTo>
                    <a:pt x="199658" y="309407"/>
                  </a:lnTo>
                  <a:lnTo>
                    <a:pt x="180611" y="301291"/>
                  </a:lnTo>
                  <a:lnTo>
                    <a:pt x="156547" y="298853"/>
                  </a:lnTo>
                  <a:lnTo>
                    <a:pt x="117862" y="305228"/>
                  </a:lnTo>
                  <a:lnTo>
                    <a:pt x="83654" y="322585"/>
                  </a:lnTo>
                  <a:lnTo>
                    <a:pt x="29906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699477" y="3126963"/>
              <a:ext cx="350075" cy="351204"/>
            </a:xfrm>
            <a:custGeom>
              <a:avLst/>
              <a:gdLst/>
              <a:ahLst/>
              <a:cxnLst/>
              <a:rect l="0" t="0" r="0" b="0"/>
              <a:pathLst>
                <a:path w="350075" h="351204">
                  <a:moveTo>
                    <a:pt x="164688" y="0"/>
                  </a:moveTo>
                  <a:lnTo>
                    <a:pt x="120726" y="20244"/>
                  </a:lnTo>
                  <a:lnTo>
                    <a:pt x="68306" y="65488"/>
                  </a:lnTo>
                  <a:lnTo>
                    <a:pt x="37072" y="105743"/>
                  </a:lnTo>
                  <a:lnTo>
                    <a:pt x="8948" y="163577"/>
                  </a:lnTo>
                  <a:lnTo>
                    <a:pt x="0" y="204185"/>
                  </a:lnTo>
                  <a:lnTo>
                    <a:pt x="8182" y="265491"/>
                  </a:lnTo>
                  <a:lnTo>
                    <a:pt x="20830" y="302882"/>
                  </a:lnTo>
                  <a:lnTo>
                    <a:pt x="26669" y="314226"/>
                  </a:lnTo>
                  <a:lnTo>
                    <a:pt x="42515" y="329949"/>
                  </a:lnTo>
                  <a:lnTo>
                    <a:pt x="74287" y="345378"/>
                  </a:lnTo>
                  <a:lnTo>
                    <a:pt x="99944" y="351203"/>
                  </a:lnTo>
                  <a:lnTo>
                    <a:pt x="157662" y="345411"/>
                  </a:lnTo>
                  <a:lnTo>
                    <a:pt x="201601" y="333191"/>
                  </a:lnTo>
                  <a:lnTo>
                    <a:pt x="257590" y="308563"/>
                  </a:lnTo>
                  <a:lnTo>
                    <a:pt x="318897" y="256046"/>
                  </a:lnTo>
                  <a:lnTo>
                    <a:pt x="334512" y="229504"/>
                  </a:lnTo>
                  <a:lnTo>
                    <a:pt x="349099" y="179519"/>
                  </a:lnTo>
                  <a:lnTo>
                    <a:pt x="350074" y="120772"/>
                  </a:lnTo>
                  <a:lnTo>
                    <a:pt x="344178" y="96960"/>
                  </a:lnTo>
                  <a:lnTo>
                    <a:pt x="321329" y="56198"/>
                  </a:lnTo>
                  <a:lnTo>
                    <a:pt x="314739" y="47994"/>
                  </a:lnTo>
                  <a:lnTo>
                    <a:pt x="294939" y="35759"/>
                  </a:lnTo>
                  <a:lnTo>
                    <a:pt x="238902" y="15758"/>
                  </a:lnTo>
                  <a:lnTo>
                    <a:pt x="196274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305948" y="3327301"/>
              <a:ext cx="400084" cy="20762"/>
            </a:xfrm>
            <a:custGeom>
              <a:avLst/>
              <a:gdLst/>
              <a:ahLst/>
              <a:cxnLst/>
              <a:rect l="0" t="0" r="0" b="0"/>
              <a:pathLst>
                <a:path w="400084" h="20762">
                  <a:moveTo>
                    <a:pt x="400083" y="20761"/>
                  </a:moveTo>
                  <a:lnTo>
                    <a:pt x="357391" y="17641"/>
                  </a:lnTo>
                  <a:lnTo>
                    <a:pt x="304562" y="11696"/>
                  </a:lnTo>
                  <a:lnTo>
                    <a:pt x="254927" y="10666"/>
                  </a:lnTo>
                  <a:lnTo>
                    <a:pt x="192989" y="3082"/>
                  </a:lnTo>
                  <a:lnTo>
                    <a:pt x="142839" y="705"/>
                  </a:lnTo>
                  <a:lnTo>
                    <a:pt x="90936" y="0"/>
                  </a:lnTo>
                  <a:lnTo>
                    <a:pt x="30354" y="2882"/>
                  </a:lnTo>
                  <a:lnTo>
                    <a:pt x="0" y="102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284891" y="3495461"/>
              <a:ext cx="421141" cy="21058"/>
            </a:xfrm>
            <a:custGeom>
              <a:avLst/>
              <a:gdLst/>
              <a:ahLst/>
              <a:cxnLst/>
              <a:rect l="0" t="0" r="0" b="0"/>
              <a:pathLst>
                <a:path w="421141" h="21058">
                  <a:moveTo>
                    <a:pt x="421140" y="0"/>
                  </a:moveTo>
                  <a:lnTo>
                    <a:pt x="404372" y="5589"/>
                  </a:lnTo>
                  <a:lnTo>
                    <a:pt x="350454" y="2317"/>
                  </a:lnTo>
                  <a:lnTo>
                    <a:pt x="301800" y="1856"/>
                  </a:lnTo>
                  <a:lnTo>
                    <a:pt x="254889" y="7439"/>
                  </a:lnTo>
                  <a:lnTo>
                    <a:pt x="197575" y="9613"/>
                  </a:lnTo>
                  <a:lnTo>
                    <a:pt x="137309" y="11427"/>
                  </a:lnTo>
                  <a:lnTo>
                    <a:pt x="83058" y="17683"/>
                  </a:lnTo>
                  <a:lnTo>
                    <a:pt x="28451" y="2039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337533" y="3116435"/>
              <a:ext cx="389556" cy="494840"/>
            </a:xfrm>
            <a:custGeom>
              <a:avLst/>
              <a:gdLst/>
              <a:ahLst/>
              <a:cxnLst/>
              <a:rect l="0" t="0" r="0" b="0"/>
              <a:pathLst>
                <a:path w="389556" h="494840">
                  <a:moveTo>
                    <a:pt x="389555" y="0"/>
                  </a:moveTo>
                  <a:lnTo>
                    <a:pt x="334468" y="55087"/>
                  </a:lnTo>
                  <a:lnTo>
                    <a:pt x="290581" y="118080"/>
                  </a:lnTo>
                  <a:lnTo>
                    <a:pt x="242114" y="179836"/>
                  </a:lnTo>
                  <a:lnTo>
                    <a:pt x="196919" y="242230"/>
                  </a:lnTo>
                  <a:lnTo>
                    <a:pt x="144930" y="305333"/>
                  </a:lnTo>
                  <a:lnTo>
                    <a:pt x="101667" y="359139"/>
                  </a:lnTo>
                  <a:lnTo>
                    <a:pt x="52166" y="419676"/>
                  </a:lnTo>
                  <a:lnTo>
                    <a:pt x="14510" y="470470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5632746" y="4253513"/>
            <a:ext cx="638260" cy="496041"/>
            <a:chOff x="5632746" y="4253513"/>
            <a:chExt cx="638260" cy="496041"/>
          </a:xfrm>
        </p:grpSpPr>
        <p:sp>
          <p:nvSpPr>
            <p:cNvPr id="44" name="Freeform 43"/>
            <p:cNvSpPr/>
            <p:nvPr/>
          </p:nvSpPr>
          <p:spPr>
            <a:xfrm>
              <a:off x="5632746" y="4253513"/>
              <a:ext cx="419490" cy="496041"/>
            </a:xfrm>
            <a:custGeom>
              <a:avLst/>
              <a:gdLst/>
              <a:ahLst/>
              <a:cxnLst/>
              <a:rect l="0" t="0" r="0" b="0"/>
              <a:pathLst>
                <a:path w="419490" h="496041">
                  <a:moveTo>
                    <a:pt x="0" y="473782"/>
                  </a:moveTo>
                  <a:lnTo>
                    <a:pt x="17958" y="418737"/>
                  </a:lnTo>
                  <a:lnTo>
                    <a:pt x="31666" y="367329"/>
                  </a:lnTo>
                  <a:lnTo>
                    <a:pt x="47974" y="305389"/>
                  </a:lnTo>
                  <a:lnTo>
                    <a:pt x="54840" y="248883"/>
                  </a:lnTo>
                  <a:lnTo>
                    <a:pt x="60703" y="198915"/>
                  </a:lnTo>
                  <a:lnTo>
                    <a:pt x="62440" y="150185"/>
                  </a:lnTo>
                  <a:lnTo>
                    <a:pt x="68616" y="91797"/>
                  </a:lnTo>
                  <a:lnTo>
                    <a:pt x="77782" y="54885"/>
                  </a:lnTo>
                  <a:lnTo>
                    <a:pt x="81100" y="50628"/>
                  </a:lnTo>
                  <a:lnTo>
                    <a:pt x="84483" y="51299"/>
                  </a:lnTo>
                  <a:lnTo>
                    <a:pt x="91360" y="61404"/>
                  </a:lnTo>
                  <a:lnTo>
                    <a:pt x="112314" y="118922"/>
                  </a:lnTo>
                  <a:lnTo>
                    <a:pt x="129463" y="180985"/>
                  </a:lnTo>
                  <a:lnTo>
                    <a:pt x="149445" y="238391"/>
                  </a:lnTo>
                  <a:lnTo>
                    <a:pt x="176597" y="294302"/>
                  </a:lnTo>
                  <a:lnTo>
                    <a:pt x="203729" y="347992"/>
                  </a:lnTo>
                  <a:lnTo>
                    <a:pt x="227130" y="397776"/>
                  </a:lnTo>
                  <a:lnTo>
                    <a:pt x="255998" y="456256"/>
                  </a:lnTo>
                  <a:lnTo>
                    <a:pt x="270145" y="476131"/>
                  </a:lnTo>
                  <a:lnTo>
                    <a:pt x="287350" y="489644"/>
                  </a:lnTo>
                  <a:lnTo>
                    <a:pt x="296852" y="494885"/>
                  </a:lnTo>
                  <a:lnTo>
                    <a:pt x="305526" y="496040"/>
                  </a:lnTo>
                  <a:lnTo>
                    <a:pt x="321402" y="491083"/>
                  </a:lnTo>
                  <a:lnTo>
                    <a:pt x="343495" y="469550"/>
                  </a:lnTo>
                  <a:lnTo>
                    <a:pt x="370751" y="429662"/>
                  </a:lnTo>
                  <a:lnTo>
                    <a:pt x="392436" y="369850"/>
                  </a:lnTo>
                  <a:lnTo>
                    <a:pt x="407409" y="309794"/>
                  </a:lnTo>
                  <a:lnTo>
                    <a:pt x="415568" y="255646"/>
                  </a:lnTo>
                  <a:lnTo>
                    <a:pt x="419489" y="205208"/>
                  </a:lnTo>
                  <a:lnTo>
                    <a:pt x="413578" y="148159"/>
                  </a:lnTo>
                  <a:lnTo>
                    <a:pt x="408077" y="86111"/>
                  </a:lnTo>
                  <a:lnTo>
                    <a:pt x="393900" y="25031"/>
                  </a:lnTo>
                  <a:lnTo>
                    <a:pt x="38955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077206" y="4474611"/>
              <a:ext cx="193800" cy="247783"/>
            </a:xfrm>
            <a:custGeom>
              <a:avLst/>
              <a:gdLst/>
              <a:ahLst/>
              <a:cxnLst/>
              <a:rect l="0" t="0" r="0" b="0"/>
              <a:pathLst>
                <a:path w="193800" h="247783">
                  <a:moveTo>
                    <a:pt x="92493" y="31586"/>
                  </a:moveTo>
                  <a:lnTo>
                    <a:pt x="68446" y="41161"/>
                  </a:lnTo>
                  <a:lnTo>
                    <a:pt x="47024" y="59119"/>
                  </a:lnTo>
                  <a:lnTo>
                    <a:pt x="27028" y="86147"/>
                  </a:lnTo>
                  <a:lnTo>
                    <a:pt x="5378" y="137123"/>
                  </a:lnTo>
                  <a:lnTo>
                    <a:pt x="0" y="174120"/>
                  </a:lnTo>
                  <a:lnTo>
                    <a:pt x="3997" y="209129"/>
                  </a:lnTo>
                  <a:lnTo>
                    <a:pt x="12607" y="227867"/>
                  </a:lnTo>
                  <a:lnTo>
                    <a:pt x="18179" y="236139"/>
                  </a:lnTo>
                  <a:lnTo>
                    <a:pt x="26573" y="241654"/>
                  </a:lnTo>
                  <a:lnTo>
                    <a:pt x="48377" y="247782"/>
                  </a:lnTo>
                  <a:lnTo>
                    <a:pt x="70547" y="244266"/>
                  </a:lnTo>
                  <a:lnTo>
                    <a:pt x="113375" y="222945"/>
                  </a:lnTo>
                  <a:lnTo>
                    <a:pt x="147224" y="187798"/>
                  </a:lnTo>
                  <a:lnTo>
                    <a:pt x="183553" y="136645"/>
                  </a:lnTo>
                  <a:lnTo>
                    <a:pt x="191456" y="112594"/>
                  </a:lnTo>
                  <a:lnTo>
                    <a:pt x="193799" y="87476"/>
                  </a:lnTo>
                  <a:lnTo>
                    <a:pt x="190940" y="64615"/>
                  </a:lnTo>
                  <a:lnTo>
                    <a:pt x="179531" y="45875"/>
                  </a:lnTo>
                  <a:lnTo>
                    <a:pt x="141996" y="9854"/>
                  </a:lnTo>
                  <a:lnTo>
                    <a:pt x="11355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052849" y="368497"/>
            <a:ext cx="1358178" cy="1168664"/>
            <a:chOff x="1052849" y="368497"/>
            <a:chExt cx="1358178" cy="1168664"/>
          </a:xfrm>
        </p:grpSpPr>
        <p:sp>
          <p:nvSpPr>
            <p:cNvPr id="2" name="Freeform 1"/>
            <p:cNvSpPr/>
            <p:nvPr/>
          </p:nvSpPr>
          <p:spPr>
            <a:xfrm>
              <a:off x="1263419" y="368497"/>
              <a:ext cx="276263" cy="486348"/>
            </a:xfrm>
            <a:custGeom>
              <a:avLst/>
              <a:gdLst/>
              <a:ahLst/>
              <a:cxnLst/>
              <a:rect l="0" t="0" r="0" b="0"/>
              <a:pathLst>
                <a:path w="276263" h="486348">
                  <a:moveTo>
                    <a:pt x="252684" y="0"/>
                  </a:moveTo>
                  <a:lnTo>
                    <a:pt x="198809" y="37086"/>
                  </a:lnTo>
                  <a:lnTo>
                    <a:pt x="169261" y="65971"/>
                  </a:lnTo>
                  <a:lnTo>
                    <a:pt x="130420" y="119504"/>
                  </a:lnTo>
                  <a:lnTo>
                    <a:pt x="87788" y="182784"/>
                  </a:lnTo>
                  <a:lnTo>
                    <a:pt x="59672" y="237490"/>
                  </a:lnTo>
                  <a:lnTo>
                    <a:pt x="34707" y="291450"/>
                  </a:lnTo>
                  <a:lnTo>
                    <a:pt x="14449" y="354235"/>
                  </a:lnTo>
                  <a:lnTo>
                    <a:pt x="3201" y="405584"/>
                  </a:lnTo>
                  <a:lnTo>
                    <a:pt x="2134" y="421298"/>
                  </a:lnTo>
                  <a:lnTo>
                    <a:pt x="10307" y="448116"/>
                  </a:lnTo>
                  <a:lnTo>
                    <a:pt x="25638" y="469394"/>
                  </a:lnTo>
                  <a:lnTo>
                    <a:pt x="44150" y="482750"/>
                  </a:lnTo>
                  <a:lnTo>
                    <a:pt x="67196" y="486347"/>
                  </a:lnTo>
                  <a:lnTo>
                    <a:pt x="125486" y="476173"/>
                  </a:lnTo>
                  <a:lnTo>
                    <a:pt x="184461" y="454008"/>
                  </a:lnTo>
                  <a:lnTo>
                    <a:pt x="243176" y="413925"/>
                  </a:lnTo>
                  <a:lnTo>
                    <a:pt x="257427" y="396876"/>
                  </a:lnTo>
                  <a:lnTo>
                    <a:pt x="276108" y="351746"/>
                  </a:lnTo>
                  <a:lnTo>
                    <a:pt x="276262" y="311541"/>
                  </a:lnTo>
                  <a:lnTo>
                    <a:pt x="265503" y="290151"/>
                  </a:lnTo>
                  <a:lnTo>
                    <a:pt x="257721" y="281172"/>
                  </a:lnTo>
                  <a:lnTo>
                    <a:pt x="236595" y="271194"/>
                  </a:lnTo>
                  <a:lnTo>
                    <a:pt x="212778" y="267930"/>
                  </a:lnTo>
                  <a:lnTo>
                    <a:pt x="158218" y="278334"/>
                  </a:lnTo>
                  <a:lnTo>
                    <a:pt x="94782" y="313057"/>
                  </a:lnTo>
                  <a:lnTo>
                    <a:pt x="37177" y="354522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52849" y="947564"/>
              <a:ext cx="621183" cy="26254"/>
            </a:xfrm>
            <a:custGeom>
              <a:avLst/>
              <a:gdLst/>
              <a:ahLst/>
              <a:cxnLst/>
              <a:rect l="0" t="0" r="0" b="0"/>
              <a:pathLst>
                <a:path w="621183" h="26254">
                  <a:moveTo>
                    <a:pt x="621182" y="0"/>
                  </a:moveTo>
                  <a:lnTo>
                    <a:pt x="572251" y="0"/>
                  </a:lnTo>
                  <a:lnTo>
                    <a:pt x="513120" y="0"/>
                  </a:lnTo>
                  <a:lnTo>
                    <a:pt x="464901" y="0"/>
                  </a:lnTo>
                  <a:lnTo>
                    <a:pt x="413569" y="5590"/>
                  </a:lnTo>
                  <a:lnTo>
                    <a:pt x="361315" y="9065"/>
                  </a:lnTo>
                  <a:lnTo>
                    <a:pt x="308788" y="15684"/>
                  </a:lnTo>
                  <a:lnTo>
                    <a:pt x="256179" y="19465"/>
                  </a:lnTo>
                  <a:lnTo>
                    <a:pt x="203547" y="20586"/>
                  </a:lnTo>
                  <a:lnTo>
                    <a:pt x="142936" y="22134"/>
                  </a:lnTo>
                  <a:lnTo>
                    <a:pt x="92835" y="26253"/>
                  </a:lnTo>
                  <a:lnTo>
                    <a:pt x="38225" y="2208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20498" y="1076770"/>
              <a:ext cx="226032" cy="460391"/>
            </a:xfrm>
            <a:custGeom>
              <a:avLst/>
              <a:gdLst/>
              <a:ahLst/>
              <a:cxnLst/>
              <a:rect l="0" t="0" r="0" b="0"/>
              <a:pathLst>
                <a:path w="226032" h="460391">
                  <a:moveTo>
                    <a:pt x="211377" y="123478"/>
                  </a:moveTo>
                  <a:lnTo>
                    <a:pt x="226031" y="79516"/>
                  </a:lnTo>
                  <a:lnTo>
                    <a:pt x="223349" y="59486"/>
                  </a:lnTo>
                  <a:lnTo>
                    <a:pt x="208685" y="31598"/>
                  </a:lnTo>
                  <a:lnTo>
                    <a:pt x="194973" y="17132"/>
                  </a:lnTo>
                  <a:lnTo>
                    <a:pt x="177180" y="6803"/>
                  </a:lnTo>
                  <a:lnTo>
                    <a:pt x="136254" y="0"/>
                  </a:lnTo>
                  <a:lnTo>
                    <a:pt x="92672" y="3574"/>
                  </a:lnTo>
                  <a:lnTo>
                    <a:pt x="55713" y="17631"/>
                  </a:lnTo>
                  <a:lnTo>
                    <a:pt x="28124" y="42203"/>
                  </a:lnTo>
                  <a:lnTo>
                    <a:pt x="5132" y="77300"/>
                  </a:lnTo>
                  <a:lnTo>
                    <a:pt x="0" y="103734"/>
                  </a:lnTo>
                  <a:lnTo>
                    <a:pt x="6237" y="158833"/>
                  </a:lnTo>
                  <a:lnTo>
                    <a:pt x="21003" y="195175"/>
                  </a:lnTo>
                  <a:lnTo>
                    <a:pt x="36689" y="211106"/>
                  </a:lnTo>
                  <a:lnTo>
                    <a:pt x="45786" y="216991"/>
                  </a:lnTo>
                  <a:lnTo>
                    <a:pt x="80945" y="225275"/>
                  </a:lnTo>
                  <a:lnTo>
                    <a:pt x="115409" y="222141"/>
                  </a:lnTo>
                  <a:lnTo>
                    <a:pt x="169104" y="195843"/>
                  </a:lnTo>
                  <a:lnTo>
                    <a:pt x="187910" y="181377"/>
                  </a:lnTo>
                  <a:lnTo>
                    <a:pt x="200167" y="163249"/>
                  </a:lnTo>
                  <a:lnTo>
                    <a:pt x="203904" y="161690"/>
                  </a:lnTo>
                  <a:lnTo>
                    <a:pt x="206395" y="165331"/>
                  </a:lnTo>
                  <a:lnTo>
                    <a:pt x="210721" y="217464"/>
                  </a:lnTo>
                  <a:lnTo>
                    <a:pt x="211248" y="271418"/>
                  </a:lnTo>
                  <a:lnTo>
                    <a:pt x="211352" y="327136"/>
                  </a:lnTo>
                  <a:lnTo>
                    <a:pt x="210202" y="382032"/>
                  </a:lnTo>
                  <a:lnTo>
                    <a:pt x="205310" y="416896"/>
                  </a:lnTo>
                  <a:lnTo>
                    <a:pt x="211377" y="4603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053057" y="863336"/>
              <a:ext cx="357970" cy="63172"/>
            </a:xfrm>
            <a:custGeom>
              <a:avLst/>
              <a:gdLst/>
              <a:ahLst/>
              <a:cxnLst/>
              <a:rect l="0" t="0" r="0" b="0"/>
              <a:pathLst>
                <a:path w="357970" h="63172">
                  <a:moveTo>
                    <a:pt x="357969" y="0"/>
                  </a:moveTo>
                  <a:lnTo>
                    <a:pt x="303824" y="8334"/>
                  </a:lnTo>
                  <a:lnTo>
                    <a:pt x="243288" y="15684"/>
                  </a:lnTo>
                  <a:lnTo>
                    <a:pt x="192318" y="19465"/>
                  </a:lnTo>
                  <a:lnTo>
                    <a:pt x="140171" y="26175"/>
                  </a:lnTo>
                  <a:lnTo>
                    <a:pt x="78554" y="38922"/>
                  </a:lnTo>
                  <a:lnTo>
                    <a:pt x="27561" y="5270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042528" y="1011169"/>
              <a:ext cx="368499" cy="41681"/>
            </a:xfrm>
            <a:custGeom>
              <a:avLst/>
              <a:gdLst/>
              <a:ahLst/>
              <a:cxnLst/>
              <a:rect l="0" t="0" r="0" b="0"/>
              <a:pathLst>
                <a:path w="368499" h="41681">
                  <a:moveTo>
                    <a:pt x="368498" y="10095"/>
                  </a:moveTo>
                  <a:lnTo>
                    <a:pt x="331019" y="1762"/>
                  </a:lnTo>
                  <a:lnTo>
                    <a:pt x="279596" y="0"/>
                  </a:lnTo>
                  <a:lnTo>
                    <a:pt x="224378" y="6888"/>
                  </a:lnTo>
                  <a:lnTo>
                    <a:pt x="165291" y="12581"/>
                  </a:lnTo>
                  <a:lnTo>
                    <a:pt x="114876" y="18240"/>
                  </a:lnTo>
                  <a:lnTo>
                    <a:pt x="66013" y="23037"/>
                  </a:lnTo>
                  <a:lnTo>
                    <a:pt x="28138" y="31867"/>
                  </a:lnTo>
                  <a:lnTo>
                    <a:pt x="0" y="416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116227" y="526424"/>
              <a:ext cx="142346" cy="147400"/>
            </a:xfrm>
            <a:custGeom>
              <a:avLst/>
              <a:gdLst/>
              <a:ahLst/>
              <a:cxnLst/>
              <a:rect l="0" t="0" r="0" b="0"/>
              <a:pathLst>
                <a:path w="142346" h="147400">
                  <a:moveTo>
                    <a:pt x="0" y="0"/>
                  </a:moveTo>
                  <a:lnTo>
                    <a:pt x="54145" y="0"/>
                  </a:lnTo>
                  <a:lnTo>
                    <a:pt x="109092" y="5590"/>
                  </a:lnTo>
                  <a:lnTo>
                    <a:pt x="130764" y="14573"/>
                  </a:lnTo>
                  <a:lnTo>
                    <a:pt x="139819" y="20244"/>
                  </a:lnTo>
                  <a:lnTo>
                    <a:pt x="142345" y="26364"/>
                  </a:lnTo>
                  <a:lnTo>
                    <a:pt x="140521" y="32784"/>
                  </a:lnTo>
                  <a:lnTo>
                    <a:pt x="129134" y="46156"/>
                  </a:lnTo>
                  <a:lnTo>
                    <a:pt x="66995" y="101797"/>
                  </a:lnTo>
                  <a:lnTo>
                    <a:pt x="63381" y="109979"/>
                  </a:lnTo>
                  <a:lnTo>
                    <a:pt x="62485" y="128428"/>
                  </a:lnTo>
                  <a:lnTo>
                    <a:pt x="63884" y="134752"/>
                  </a:lnTo>
                  <a:lnTo>
                    <a:pt x="65986" y="138968"/>
                  </a:lnTo>
                  <a:lnTo>
                    <a:pt x="7370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242570" y="76858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905865" y="368497"/>
            <a:ext cx="663296" cy="961833"/>
            <a:chOff x="2905865" y="368497"/>
            <a:chExt cx="663296" cy="961833"/>
          </a:xfrm>
        </p:grpSpPr>
        <p:sp>
          <p:nvSpPr>
            <p:cNvPr id="10" name="Freeform 9"/>
            <p:cNvSpPr/>
            <p:nvPr/>
          </p:nvSpPr>
          <p:spPr>
            <a:xfrm>
              <a:off x="3306076" y="368497"/>
              <a:ext cx="20930" cy="473783"/>
            </a:xfrm>
            <a:custGeom>
              <a:avLst/>
              <a:gdLst/>
              <a:ahLst/>
              <a:cxnLst/>
              <a:rect l="0" t="0" r="0" b="0"/>
              <a:pathLst>
                <a:path w="20930" h="473783">
                  <a:moveTo>
                    <a:pt x="10400" y="0"/>
                  </a:moveTo>
                  <a:lnTo>
                    <a:pt x="2067" y="37478"/>
                  </a:lnTo>
                  <a:lnTo>
                    <a:pt x="305" y="94491"/>
                  </a:lnTo>
                  <a:lnTo>
                    <a:pt x="0" y="144850"/>
                  </a:lnTo>
                  <a:lnTo>
                    <a:pt x="7133" y="200968"/>
                  </a:lnTo>
                  <a:lnTo>
                    <a:pt x="9432" y="254908"/>
                  </a:lnTo>
                  <a:lnTo>
                    <a:pt x="10113" y="308455"/>
                  </a:lnTo>
                  <a:lnTo>
                    <a:pt x="10315" y="360196"/>
                  </a:lnTo>
                  <a:lnTo>
                    <a:pt x="13503" y="417074"/>
                  </a:lnTo>
                  <a:lnTo>
                    <a:pt x="20929" y="473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996065" y="431668"/>
              <a:ext cx="341469" cy="246743"/>
            </a:xfrm>
            <a:custGeom>
              <a:avLst/>
              <a:gdLst/>
              <a:ahLst/>
              <a:cxnLst/>
              <a:rect l="0" t="0" r="0" b="0"/>
              <a:pathLst>
                <a:path w="341469" h="246743">
                  <a:moveTo>
                    <a:pt x="341468" y="157927"/>
                  </a:moveTo>
                  <a:lnTo>
                    <a:pt x="282851" y="163517"/>
                  </a:lnTo>
                  <a:lnTo>
                    <a:pt x="229847" y="183121"/>
                  </a:lnTo>
                  <a:lnTo>
                    <a:pt x="167975" y="208761"/>
                  </a:lnTo>
                  <a:lnTo>
                    <a:pt x="113049" y="227067"/>
                  </a:lnTo>
                  <a:lnTo>
                    <a:pt x="60259" y="241948"/>
                  </a:lnTo>
                  <a:lnTo>
                    <a:pt x="37502" y="246742"/>
                  </a:lnTo>
                  <a:lnTo>
                    <a:pt x="15689" y="244974"/>
                  </a:lnTo>
                  <a:lnTo>
                    <a:pt x="8469" y="239355"/>
                  </a:lnTo>
                  <a:lnTo>
                    <a:pt x="446" y="220634"/>
                  </a:lnTo>
                  <a:lnTo>
                    <a:pt x="0" y="199835"/>
                  </a:lnTo>
                  <a:lnTo>
                    <a:pt x="4871" y="178893"/>
                  </a:lnTo>
                  <a:lnTo>
                    <a:pt x="40295" y="115805"/>
                  </a:lnTo>
                  <a:lnTo>
                    <a:pt x="80652" y="52642"/>
                  </a:lnTo>
                  <a:lnTo>
                    <a:pt x="10984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905865" y="842279"/>
              <a:ext cx="663296" cy="42115"/>
            </a:xfrm>
            <a:custGeom>
              <a:avLst/>
              <a:gdLst/>
              <a:ahLst/>
              <a:cxnLst/>
              <a:rect l="0" t="0" r="0" b="0"/>
              <a:pathLst>
                <a:path w="663296" h="42115">
                  <a:moveTo>
                    <a:pt x="663295" y="0"/>
                  </a:moveTo>
                  <a:lnTo>
                    <a:pt x="614365" y="0"/>
                  </a:lnTo>
                  <a:lnTo>
                    <a:pt x="555234" y="5589"/>
                  </a:lnTo>
                  <a:lnTo>
                    <a:pt x="507015" y="9065"/>
                  </a:lnTo>
                  <a:lnTo>
                    <a:pt x="455683" y="15684"/>
                  </a:lnTo>
                  <a:lnTo>
                    <a:pt x="403429" y="19465"/>
                  </a:lnTo>
                  <a:lnTo>
                    <a:pt x="345312" y="20586"/>
                  </a:lnTo>
                  <a:lnTo>
                    <a:pt x="285669" y="28200"/>
                  </a:lnTo>
                  <a:lnTo>
                    <a:pt x="236981" y="30583"/>
                  </a:lnTo>
                  <a:lnTo>
                    <a:pt x="186680" y="31289"/>
                  </a:lnTo>
                  <a:lnTo>
                    <a:pt x="127169" y="34647"/>
                  </a:lnTo>
                  <a:lnTo>
                    <a:pt x="64764" y="40639"/>
                  </a:lnTo>
                  <a:lnTo>
                    <a:pt x="36973" y="4145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67894" y="947564"/>
              <a:ext cx="283175" cy="382766"/>
            </a:xfrm>
            <a:custGeom>
              <a:avLst/>
              <a:gdLst/>
              <a:ahLst/>
              <a:cxnLst/>
              <a:rect l="0" t="0" r="0" b="0"/>
              <a:pathLst>
                <a:path w="283175" h="382766">
                  <a:moveTo>
                    <a:pt x="206468" y="0"/>
                  </a:moveTo>
                  <a:lnTo>
                    <a:pt x="150073" y="57566"/>
                  </a:lnTo>
                  <a:lnTo>
                    <a:pt x="101169" y="118297"/>
                  </a:lnTo>
                  <a:lnTo>
                    <a:pt x="50735" y="179203"/>
                  </a:lnTo>
                  <a:lnTo>
                    <a:pt x="14905" y="240061"/>
                  </a:lnTo>
                  <a:lnTo>
                    <a:pt x="0" y="295078"/>
                  </a:lnTo>
                  <a:lnTo>
                    <a:pt x="61" y="321829"/>
                  </a:lnTo>
                  <a:lnTo>
                    <a:pt x="7887" y="345416"/>
                  </a:lnTo>
                  <a:lnTo>
                    <a:pt x="22284" y="361359"/>
                  </a:lnTo>
                  <a:lnTo>
                    <a:pt x="53239" y="376911"/>
                  </a:lnTo>
                  <a:lnTo>
                    <a:pt x="79875" y="382765"/>
                  </a:lnTo>
                  <a:lnTo>
                    <a:pt x="141514" y="376992"/>
                  </a:lnTo>
                  <a:lnTo>
                    <a:pt x="199097" y="364586"/>
                  </a:lnTo>
                  <a:lnTo>
                    <a:pt x="245957" y="342465"/>
                  </a:lnTo>
                  <a:lnTo>
                    <a:pt x="263403" y="329242"/>
                  </a:lnTo>
                  <a:lnTo>
                    <a:pt x="280789" y="303054"/>
                  </a:lnTo>
                  <a:lnTo>
                    <a:pt x="283174" y="283260"/>
                  </a:lnTo>
                  <a:lnTo>
                    <a:pt x="282172" y="273068"/>
                  </a:lnTo>
                  <a:lnTo>
                    <a:pt x="271700" y="255504"/>
                  </a:lnTo>
                  <a:lnTo>
                    <a:pt x="263994" y="247545"/>
                  </a:lnTo>
                  <a:lnTo>
                    <a:pt x="242953" y="238702"/>
                  </a:lnTo>
                  <a:lnTo>
                    <a:pt x="218005" y="235941"/>
                  </a:lnTo>
                  <a:lnTo>
                    <a:pt x="177651" y="242134"/>
                  </a:lnTo>
                  <a:lnTo>
                    <a:pt x="125214" y="261475"/>
                  </a:lnTo>
                  <a:lnTo>
                    <a:pt x="94655" y="276346"/>
                  </a:lnTo>
                  <a:lnTo>
                    <a:pt x="38012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1537359" y="1971950"/>
            <a:ext cx="3453149" cy="732494"/>
            <a:chOff x="1537359" y="1971950"/>
            <a:chExt cx="3453149" cy="732494"/>
          </a:xfrm>
        </p:grpSpPr>
        <p:sp>
          <p:nvSpPr>
            <p:cNvPr id="15" name="Freeform 14"/>
            <p:cNvSpPr/>
            <p:nvPr/>
          </p:nvSpPr>
          <p:spPr>
            <a:xfrm>
              <a:off x="1537359" y="2232041"/>
              <a:ext cx="259737" cy="472403"/>
            </a:xfrm>
            <a:custGeom>
              <a:avLst/>
              <a:gdLst/>
              <a:ahLst/>
              <a:cxnLst/>
              <a:rect l="0" t="0" r="0" b="0"/>
              <a:pathLst>
                <a:path w="259737" h="472403">
                  <a:moveTo>
                    <a:pt x="220900" y="0"/>
                  </a:moveTo>
                  <a:lnTo>
                    <a:pt x="167025" y="20298"/>
                  </a:lnTo>
                  <a:lnTo>
                    <a:pt x="113384" y="67322"/>
                  </a:lnTo>
                  <a:lnTo>
                    <a:pt x="70103" y="127876"/>
                  </a:lnTo>
                  <a:lnTo>
                    <a:pt x="34911" y="188098"/>
                  </a:lnTo>
                  <a:lnTo>
                    <a:pt x="11256" y="250302"/>
                  </a:lnTo>
                  <a:lnTo>
                    <a:pt x="3195" y="289803"/>
                  </a:lnTo>
                  <a:lnTo>
                    <a:pt x="472" y="349963"/>
                  </a:lnTo>
                  <a:lnTo>
                    <a:pt x="0" y="398361"/>
                  </a:lnTo>
                  <a:lnTo>
                    <a:pt x="9248" y="423104"/>
                  </a:lnTo>
                  <a:lnTo>
                    <a:pt x="38192" y="458053"/>
                  </a:lnTo>
                  <a:lnTo>
                    <a:pt x="58588" y="466791"/>
                  </a:lnTo>
                  <a:lnTo>
                    <a:pt x="109809" y="472402"/>
                  </a:lnTo>
                  <a:lnTo>
                    <a:pt x="145480" y="467784"/>
                  </a:lnTo>
                  <a:lnTo>
                    <a:pt x="172687" y="453418"/>
                  </a:lnTo>
                  <a:lnTo>
                    <a:pt x="231817" y="404809"/>
                  </a:lnTo>
                  <a:lnTo>
                    <a:pt x="246419" y="383856"/>
                  </a:lnTo>
                  <a:lnTo>
                    <a:pt x="255638" y="357776"/>
                  </a:lnTo>
                  <a:lnTo>
                    <a:pt x="259736" y="326688"/>
                  </a:lnTo>
                  <a:lnTo>
                    <a:pt x="255318" y="299612"/>
                  </a:lnTo>
                  <a:lnTo>
                    <a:pt x="250864" y="287479"/>
                  </a:lnTo>
                  <a:lnTo>
                    <a:pt x="243216" y="278220"/>
                  </a:lnTo>
                  <a:lnTo>
                    <a:pt x="222239" y="264813"/>
                  </a:lnTo>
                  <a:lnTo>
                    <a:pt x="184122" y="250689"/>
                  </a:lnTo>
                  <a:lnTo>
                    <a:pt x="160100" y="249068"/>
                  </a:lnTo>
                  <a:lnTo>
                    <a:pt x="98163" y="261783"/>
                  </a:lnTo>
                  <a:lnTo>
                    <a:pt x="42390" y="292024"/>
                  </a:lnTo>
                  <a:lnTo>
                    <a:pt x="1033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021471" y="2379440"/>
              <a:ext cx="136872" cy="94758"/>
            </a:xfrm>
            <a:custGeom>
              <a:avLst/>
              <a:gdLst/>
              <a:ahLst/>
              <a:cxnLst/>
              <a:rect l="0" t="0" r="0" b="0"/>
              <a:pathLst>
                <a:path w="136872" h="94758">
                  <a:moveTo>
                    <a:pt x="136871" y="0"/>
                  </a:moveTo>
                  <a:lnTo>
                    <a:pt x="92908" y="20243"/>
                  </a:lnTo>
                  <a:lnTo>
                    <a:pt x="31672" y="66838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032000" y="2358383"/>
              <a:ext cx="105286" cy="126343"/>
            </a:xfrm>
            <a:custGeom>
              <a:avLst/>
              <a:gdLst/>
              <a:ahLst/>
              <a:cxnLst/>
              <a:rect l="0" t="0" r="0" b="0"/>
              <a:pathLst>
                <a:path w="105286" h="126343">
                  <a:moveTo>
                    <a:pt x="0" y="0"/>
                  </a:moveTo>
                  <a:lnTo>
                    <a:pt x="17980" y="24047"/>
                  </a:lnTo>
                  <a:lnTo>
                    <a:pt x="73211" y="82002"/>
                  </a:lnTo>
                  <a:lnTo>
                    <a:pt x="105285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344529" y="2200455"/>
              <a:ext cx="269607" cy="385024"/>
            </a:xfrm>
            <a:custGeom>
              <a:avLst/>
              <a:gdLst/>
              <a:ahLst/>
              <a:cxnLst/>
              <a:rect l="0" t="0" r="0" b="0"/>
              <a:pathLst>
                <a:path w="269607" h="385024">
                  <a:moveTo>
                    <a:pt x="171781" y="0"/>
                  </a:moveTo>
                  <a:lnTo>
                    <a:pt x="110908" y="50995"/>
                  </a:lnTo>
                  <a:lnTo>
                    <a:pt x="80988" y="85983"/>
                  </a:lnTo>
                  <a:lnTo>
                    <a:pt x="45499" y="145435"/>
                  </a:lnTo>
                  <a:lnTo>
                    <a:pt x="18758" y="200953"/>
                  </a:lnTo>
                  <a:lnTo>
                    <a:pt x="0" y="261715"/>
                  </a:lnTo>
                  <a:lnTo>
                    <a:pt x="520" y="305533"/>
                  </a:lnTo>
                  <a:lnTo>
                    <a:pt x="13673" y="344383"/>
                  </a:lnTo>
                  <a:lnTo>
                    <a:pt x="37977" y="372531"/>
                  </a:lnTo>
                  <a:lnTo>
                    <a:pt x="60450" y="381989"/>
                  </a:lnTo>
                  <a:lnTo>
                    <a:pt x="86036" y="385023"/>
                  </a:lnTo>
                  <a:lnTo>
                    <a:pt x="140589" y="377438"/>
                  </a:lnTo>
                  <a:lnTo>
                    <a:pt x="202033" y="360100"/>
                  </a:lnTo>
                  <a:lnTo>
                    <a:pt x="242098" y="335947"/>
                  </a:lnTo>
                  <a:lnTo>
                    <a:pt x="256845" y="321275"/>
                  </a:lnTo>
                  <a:lnTo>
                    <a:pt x="267299" y="303057"/>
                  </a:lnTo>
                  <a:lnTo>
                    <a:pt x="269606" y="283261"/>
                  </a:lnTo>
                  <a:lnTo>
                    <a:pt x="265562" y="262764"/>
                  </a:lnTo>
                  <a:lnTo>
                    <a:pt x="255966" y="241957"/>
                  </a:lnTo>
                  <a:lnTo>
                    <a:pt x="247791" y="235004"/>
                  </a:lnTo>
                  <a:lnTo>
                    <a:pt x="226231" y="227279"/>
                  </a:lnTo>
                  <a:lnTo>
                    <a:pt x="193374" y="228519"/>
                  </a:lnTo>
                  <a:lnTo>
                    <a:pt x="137147" y="251004"/>
                  </a:lnTo>
                  <a:lnTo>
                    <a:pt x="76512" y="270474"/>
                  </a:lnTo>
                  <a:lnTo>
                    <a:pt x="66497" y="2737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116435" y="2274155"/>
              <a:ext cx="284270" cy="10529"/>
            </a:xfrm>
            <a:custGeom>
              <a:avLst/>
              <a:gdLst/>
              <a:ahLst/>
              <a:cxnLst/>
              <a:rect l="0" t="0" r="0" b="0"/>
              <a:pathLst>
                <a:path w="284270" h="10529">
                  <a:moveTo>
                    <a:pt x="284269" y="0"/>
                  </a:moveTo>
                  <a:lnTo>
                    <a:pt x="241578" y="3120"/>
                  </a:lnTo>
                  <a:lnTo>
                    <a:pt x="188749" y="9065"/>
                  </a:lnTo>
                  <a:lnTo>
                    <a:pt x="130394" y="10239"/>
                  </a:lnTo>
                  <a:lnTo>
                    <a:pt x="70687" y="10471"/>
                  </a:lnTo>
                  <a:lnTo>
                    <a:pt x="29523" y="1051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137492" y="2389969"/>
              <a:ext cx="263213" cy="10529"/>
            </a:xfrm>
            <a:custGeom>
              <a:avLst/>
              <a:gdLst/>
              <a:ahLst/>
              <a:cxnLst/>
              <a:rect l="0" t="0" r="0" b="0"/>
              <a:pathLst>
                <a:path w="263213" h="10529">
                  <a:moveTo>
                    <a:pt x="263212" y="0"/>
                  </a:moveTo>
                  <a:lnTo>
                    <a:pt x="214282" y="0"/>
                  </a:lnTo>
                  <a:lnTo>
                    <a:pt x="160740" y="5589"/>
                  </a:lnTo>
                  <a:lnTo>
                    <a:pt x="99558" y="9552"/>
                  </a:lnTo>
                  <a:lnTo>
                    <a:pt x="37387" y="103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211191" y="1971950"/>
              <a:ext cx="134287" cy="112693"/>
            </a:xfrm>
            <a:custGeom>
              <a:avLst/>
              <a:gdLst/>
              <a:ahLst/>
              <a:cxnLst/>
              <a:rect l="0" t="0" r="0" b="0"/>
              <a:pathLst>
                <a:path w="134287" h="112693">
                  <a:moveTo>
                    <a:pt x="0" y="17936"/>
                  </a:moveTo>
                  <a:lnTo>
                    <a:pt x="11179" y="6757"/>
                  </a:lnTo>
                  <a:lnTo>
                    <a:pt x="29145" y="1269"/>
                  </a:lnTo>
                  <a:lnTo>
                    <a:pt x="51558" y="0"/>
                  </a:lnTo>
                  <a:lnTo>
                    <a:pt x="105142" y="11790"/>
                  </a:lnTo>
                  <a:lnTo>
                    <a:pt x="131239" y="27293"/>
                  </a:lnTo>
                  <a:lnTo>
                    <a:pt x="134286" y="33533"/>
                  </a:lnTo>
                  <a:lnTo>
                    <a:pt x="133978" y="40032"/>
                  </a:lnTo>
                  <a:lnTo>
                    <a:pt x="131433" y="46704"/>
                  </a:lnTo>
                  <a:lnTo>
                    <a:pt x="111083" y="67274"/>
                  </a:lnTo>
                  <a:lnTo>
                    <a:pt x="68787" y="93858"/>
                  </a:lnTo>
                  <a:lnTo>
                    <a:pt x="52643" y="1126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284891" y="216887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750918" y="2082588"/>
              <a:ext cx="237188" cy="433723"/>
            </a:xfrm>
            <a:custGeom>
              <a:avLst/>
              <a:gdLst/>
              <a:ahLst/>
              <a:cxnLst/>
              <a:rect l="0" t="0" r="0" b="0"/>
              <a:pathLst>
                <a:path w="237188" h="433723">
                  <a:moveTo>
                    <a:pt x="228854" y="159982"/>
                  </a:moveTo>
                  <a:lnTo>
                    <a:pt x="237187" y="122504"/>
                  </a:lnTo>
                  <a:lnTo>
                    <a:pt x="235612" y="87656"/>
                  </a:lnTo>
                  <a:lnTo>
                    <a:pt x="229518" y="65836"/>
                  </a:lnTo>
                  <a:lnTo>
                    <a:pt x="219010" y="44439"/>
                  </a:lnTo>
                  <a:lnTo>
                    <a:pt x="200302" y="26351"/>
                  </a:lnTo>
                  <a:lnTo>
                    <a:pt x="155754" y="1264"/>
                  </a:lnTo>
                  <a:lnTo>
                    <a:pt x="112568" y="0"/>
                  </a:lnTo>
                  <a:lnTo>
                    <a:pt x="73906" y="12624"/>
                  </a:lnTo>
                  <a:lnTo>
                    <a:pt x="30129" y="44636"/>
                  </a:lnTo>
                  <a:lnTo>
                    <a:pt x="16529" y="59584"/>
                  </a:lnTo>
                  <a:lnTo>
                    <a:pt x="6585" y="77926"/>
                  </a:lnTo>
                  <a:lnTo>
                    <a:pt x="0" y="113572"/>
                  </a:lnTo>
                  <a:lnTo>
                    <a:pt x="3638" y="148180"/>
                  </a:lnTo>
                  <a:lnTo>
                    <a:pt x="17713" y="180661"/>
                  </a:lnTo>
                  <a:lnTo>
                    <a:pt x="57146" y="229522"/>
                  </a:lnTo>
                  <a:lnTo>
                    <a:pt x="77280" y="237682"/>
                  </a:lnTo>
                  <a:lnTo>
                    <a:pt x="100656" y="240139"/>
                  </a:lnTo>
                  <a:lnTo>
                    <a:pt x="122744" y="237331"/>
                  </a:lnTo>
                  <a:lnTo>
                    <a:pt x="154910" y="223584"/>
                  </a:lnTo>
                  <a:lnTo>
                    <a:pt x="218042" y="170390"/>
                  </a:lnTo>
                  <a:lnTo>
                    <a:pt x="225155" y="163411"/>
                  </a:lnTo>
                  <a:lnTo>
                    <a:pt x="228728" y="163438"/>
                  </a:lnTo>
                  <a:lnTo>
                    <a:pt x="229939" y="168135"/>
                  </a:lnTo>
                  <a:lnTo>
                    <a:pt x="220616" y="226988"/>
                  </a:lnTo>
                  <a:lnTo>
                    <a:pt x="218778" y="285651"/>
                  </a:lnTo>
                  <a:lnTo>
                    <a:pt x="218414" y="345159"/>
                  </a:lnTo>
                  <a:lnTo>
                    <a:pt x="215223" y="398854"/>
                  </a:lnTo>
                  <a:lnTo>
                    <a:pt x="207797" y="4337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58798" y="2263626"/>
              <a:ext cx="126343" cy="136872"/>
            </a:xfrm>
            <a:custGeom>
              <a:avLst/>
              <a:gdLst/>
              <a:ahLst/>
              <a:cxnLst/>
              <a:rect l="0" t="0" r="0" b="0"/>
              <a:pathLst>
                <a:path w="126343" h="136872">
                  <a:moveTo>
                    <a:pt x="126342" y="0"/>
                  </a:moveTo>
                  <a:lnTo>
                    <a:pt x="67778" y="55088"/>
                  </a:lnTo>
                  <a:lnTo>
                    <a:pt x="13690" y="115635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358798" y="2274155"/>
              <a:ext cx="115814" cy="147400"/>
            </a:xfrm>
            <a:custGeom>
              <a:avLst/>
              <a:gdLst/>
              <a:ahLst/>
              <a:cxnLst/>
              <a:rect l="0" t="0" r="0" b="0"/>
              <a:pathLst>
                <a:path w="115814" h="147400">
                  <a:moveTo>
                    <a:pt x="0" y="0"/>
                  </a:moveTo>
                  <a:lnTo>
                    <a:pt x="9575" y="24047"/>
                  </a:lnTo>
                  <a:lnTo>
                    <a:pt x="52997" y="82002"/>
                  </a:lnTo>
                  <a:lnTo>
                    <a:pt x="109583" y="141102"/>
                  </a:lnTo>
                  <a:lnTo>
                    <a:pt x="115813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969450" y="2232041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21057" y="0"/>
                  </a:moveTo>
                  <a:lnTo>
                    <a:pt x="15468" y="58617"/>
                  </a:lnTo>
                  <a:lnTo>
                    <a:pt x="11504" y="113961"/>
                  </a:lnTo>
                  <a:lnTo>
                    <a:pt x="9648" y="162968"/>
                  </a:lnTo>
                  <a:lnTo>
                    <a:pt x="3379" y="213363"/>
                  </a:lnTo>
                  <a:lnTo>
                    <a:pt x="668" y="272906"/>
                  </a:lnTo>
                  <a:lnTo>
                    <a:pt x="198" y="309368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768588" y="2210984"/>
              <a:ext cx="200864" cy="224830"/>
            </a:xfrm>
            <a:custGeom>
              <a:avLst/>
              <a:gdLst/>
              <a:ahLst/>
              <a:cxnLst/>
              <a:rect l="0" t="0" r="0" b="0"/>
              <a:pathLst>
                <a:path w="200864" h="224830">
                  <a:moveTo>
                    <a:pt x="200863" y="210570"/>
                  </a:moveTo>
                  <a:lnTo>
                    <a:pt x="142246" y="201505"/>
                  </a:lnTo>
                  <a:lnTo>
                    <a:pt x="89242" y="208736"/>
                  </a:lnTo>
                  <a:lnTo>
                    <a:pt x="27370" y="224829"/>
                  </a:lnTo>
                  <a:lnTo>
                    <a:pt x="17350" y="223585"/>
                  </a:lnTo>
                  <a:lnTo>
                    <a:pt x="9501" y="219247"/>
                  </a:lnTo>
                  <a:lnTo>
                    <a:pt x="3098" y="212845"/>
                  </a:lnTo>
                  <a:lnTo>
                    <a:pt x="0" y="203898"/>
                  </a:lnTo>
                  <a:lnTo>
                    <a:pt x="1228" y="170119"/>
                  </a:lnTo>
                  <a:lnTo>
                    <a:pt x="15375" y="116033"/>
                  </a:lnTo>
                  <a:lnTo>
                    <a:pt x="32475" y="60080"/>
                  </a:lnTo>
                  <a:lnTo>
                    <a:pt x="4293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2051915" y="2926922"/>
            <a:ext cx="2260729" cy="618372"/>
            <a:chOff x="2051915" y="2926922"/>
            <a:chExt cx="2260729" cy="618372"/>
          </a:xfrm>
        </p:grpSpPr>
        <p:sp>
          <p:nvSpPr>
            <p:cNvPr id="29" name="Freeform 28"/>
            <p:cNvSpPr/>
            <p:nvPr/>
          </p:nvSpPr>
          <p:spPr>
            <a:xfrm>
              <a:off x="2051915" y="3148020"/>
              <a:ext cx="293017" cy="397274"/>
            </a:xfrm>
            <a:custGeom>
              <a:avLst/>
              <a:gdLst/>
              <a:ahLst/>
              <a:cxnLst/>
              <a:rect l="0" t="0" r="0" b="0"/>
              <a:pathLst>
                <a:path w="293017" h="397274">
                  <a:moveTo>
                    <a:pt x="148540" y="0"/>
                  </a:moveTo>
                  <a:lnTo>
                    <a:pt x="89977" y="49499"/>
                  </a:lnTo>
                  <a:lnTo>
                    <a:pt x="38640" y="97118"/>
                  </a:lnTo>
                  <a:lnTo>
                    <a:pt x="20147" y="106725"/>
                  </a:lnTo>
                  <a:lnTo>
                    <a:pt x="12642" y="106245"/>
                  </a:lnTo>
                  <a:lnTo>
                    <a:pt x="6469" y="102416"/>
                  </a:lnTo>
                  <a:lnTo>
                    <a:pt x="1184" y="96353"/>
                  </a:lnTo>
                  <a:lnTo>
                    <a:pt x="0" y="89972"/>
                  </a:lnTo>
                  <a:lnTo>
                    <a:pt x="1550" y="83378"/>
                  </a:lnTo>
                  <a:lnTo>
                    <a:pt x="20849" y="50395"/>
                  </a:lnTo>
                  <a:lnTo>
                    <a:pt x="51565" y="25981"/>
                  </a:lnTo>
                  <a:lnTo>
                    <a:pt x="90301" y="15107"/>
                  </a:lnTo>
                  <a:lnTo>
                    <a:pt x="125825" y="17474"/>
                  </a:lnTo>
                  <a:lnTo>
                    <a:pt x="158578" y="31174"/>
                  </a:lnTo>
                  <a:lnTo>
                    <a:pt x="184920" y="50051"/>
                  </a:lnTo>
                  <a:lnTo>
                    <a:pt x="201953" y="76052"/>
                  </a:lnTo>
                  <a:lnTo>
                    <a:pt x="204255" y="98922"/>
                  </a:lnTo>
                  <a:lnTo>
                    <a:pt x="200209" y="123514"/>
                  </a:lnTo>
                  <a:lnTo>
                    <a:pt x="190611" y="146142"/>
                  </a:lnTo>
                  <a:lnTo>
                    <a:pt x="166465" y="173023"/>
                  </a:lnTo>
                  <a:lnTo>
                    <a:pt x="144029" y="182184"/>
                  </a:lnTo>
                  <a:lnTo>
                    <a:pt x="131495" y="184627"/>
                  </a:lnTo>
                  <a:lnTo>
                    <a:pt x="124309" y="182746"/>
                  </a:lnTo>
                  <a:lnTo>
                    <a:pt x="120688" y="177983"/>
                  </a:lnTo>
                  <a:lnTo>
                    <a:pt x="119443" y="171298"/>
                  </a:lnTo>
                  <a:lnTo>
                    <a:pt x="122124" y="165671"/>
                  </a:lnTo>
                  <a:lnTo>
                    <a:pt x="134460" y="156300"/>
                  </a:lnTo>
                  <a:lnTo>
                    <a:pt x="154761" y="154474"/>
                  </a:lnTo>
                  <a:lnTo>
                    <a:pt x="205921" y="162835"/>
                  </a:lnTo>
                  <a:lnTo>
                    <a:pt x="241581" y="177969"/>
                  </a:lnTo>
                  <a:lnTo>
                    <a:pt x="268785" y="202860"/>
                  </a:lnTo>
                  <a:lnTo>
                    <a:pt x="286074" y="232462"/>
                  </a:lnTo>
                  <a:lnTo>
                    <a:pt x="293016" y="274638"/>
                  </a:lnTo>
                  <a:lnTo>
                    <a:pt x="289484" y="318591"/>
                  </a:lnTo>
                  <a:lnTo>
                    <a:pt x="280982" y="340858"/>
                  </a:lnTo>
                  <a:lnTo>
                    <a:pt x="268235" y="358553"/>
                  </a:lnTo>
                  <a:lnTo>
                    <a:pt x="241327" y="380499"/>
                  </a:lnTo>
                  <a:lnTo>
                    <a:pt x="221365" y="390599"/>
                  </a:lnTo>
                  <a:lnTo>
                    <a:pt x="184806" y="397273"/>
                  </a:lnTo>
                  <a:lnTo>
                    <a:pt x="138749" y="393661"/>
                  </a:lnTo>
                  <a:lnTo>
                    <a:pt x="99236" y="379593"/>
                  </a:lnTo>
                  <a:lnTo>
                    <a:pt x="43256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403089" y="3116435"/>
              <a:ext cx="220367" cy="344512"/>
            </a:xfrm>
            <a:custGeom>
              <a:avLst/>
              <a:gdLst/>
              <a:ahLst/>
              <a:cxnLst/>
              <a:rect l="0" t="0" r="0" b="0"/>
              <a:pathLst>
                <a:path w="220367" h="344512">
                  <a:moveTo>
                    <a:pt x="144807" y="0"/>
                  </a:moveTo>
                  <a:lnTo>
                    <a:pt x="106433" y="29308"/>
                  </a:lnTo>
                  <a:lnTo>
                    <a:pt x="57083" y="88004"/>
                  </a:lnTo>
                  <a:lnTo>
                    <a:pt x="37186" y="118102"/>
                  </a:lnTo>
                  <a:lnTo>
                    <a:pt x="15572" y="177668"/>
                  </a:lnTo>
                  <a:lnTo>
                    <a:pt x="2209" y="229244"/>
                  </a:lnTo>
                  <a:lnTo>
                    <a:pt x="0" y="269395"/>
                  </a:lnTo>
                  <a:lnTo>
                    <a:pt x="3629" y="292866"/>
                  </a:lnTo>
                  <a:lnTo>
                    <a:pt x="15381" y="311877"/>
                  </a:lnTo>
                  <a:lnTo>
                    <a:pt x="33472" y="326955"/>
                  </a:lnTo>
                  <a:lnTo>
                    <a:pt x="57110" y="337556"/>
                  </a:lnTo>
                  <a:lnTo>
                    <a:pt x="102315" y="344511"/>
                  </a:lnTo>
                  <a:lnTo>
                    <a:pt x="147165" y="335394"/>
                  </a:lnTo>
                  <a:lnTo>
                    <a:pt x="178911" y="317875"/>
                  </a:lnTo>
                  <a:lnTo>
                    <a:pt x="203135" y="297866"/>
                  </a:lnTo>
                  <a:lnTo>
                    <a:pt x="219541" y="271530"/>
                  </a:lnTo>
                  <a:lnTo>
                    <a:pt x="220366" y="261739"/>
                  </a:lnTo>
                  <a:lnTo>
                    <a:pt x="215044" y="241500"/>
                  </a:lnTo>
                  <a:lnTo>
                    <a:pt x="198893" y="215965"/>
                  </a:lnTo>
                  <a:lnTo>
                    <a:pt x="182883" y="203999"/>
                  </a:lnTo>
                  <a:lnTo>
                    <a:pt x="173701" y="199170"/>
                  </a:lnTo>
                  <a:lnTo>
                    <a:pt x="154139" y="196924"/>
                  </a:lnTo>
                  <a:lnTo>
                    <a:pt x="134917" y="200996"/>
                  </a:lnTo>
                  <a:lnTo>
                    <a:pt x="109771" y="217612"/>
                  </a:lnTo>
                  <a:lnTo>
                    <a:pt x="82953" y="244242"/>
                  </a:lnTo>
                  <a:lnTo>
                    <a:pt x="39522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105906" y="3190134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41537" y="3120"/>
                  </a:lnTo>
                  <a:lnTo>
                    <a:pt x="16597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126963" y="3242777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21057"/>
                  </a:moveTo>
                  <a:lnTo>
                    <a:pt x="60769" y="42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674445" y="3008131"/>
              <a:ext cx="308418" cy="300917"/>
            </a:xfrm>
            <a:custGeom>
              <a:avLst/>
              <a:gdLst/>
              <a:ahLst/>
              <a:cxnLst/>
              <a:rect l="0" t="0" r="0" b="0"/>
              <a:pathLst>
                <a:path w="308418" h="300917">
                  <a:moveTo>
                    <a:pt x="0" y="13547"/>
                  </a:moveTo>
                  <a:lnTo>
                    <a:pt x="22357" y="2369"/>
                  </a:lnTo>
                  <a:lnTo>
                    <a:pt x="45812" y="0"/>
                  </a:lnTo>
                  <a:lnTo>
                    <a:pt x="98997" y="2423"/>
                  </a:lnTo>
                  <a:lnTo>
                    <a:pt x="157099" y="14393"/>
                  </a:lnTo>
                  <a:lnTo>
                    <a:pt x="167904" y="17621"/>
                  </a:lnTo>
                  <a:lnTo>
                    <a:pt x="176277" y="23282"/>
                  </a:lnTo>
                  <a:lnTo>
                    <a:pt x="188700" y="38931"/>
                  </a:lnTo>
                  <a:lnTo>
                    <a:pt x="196681" y="73061"/>
                  </a:lnTo>
                  <a:lnTo>
                    <a:pt x="192309" y="93030"/>
                  </a:lnTo>
                  <a:lnTo>
                    <a:pt x="170438" y="124914"/>
                  </a:lnTo>
                  <a:lnTo>
                    <a:pt x="151009" y="133234"/>
                  </a:lnTo>
                  <a:lnTo>
                    <a:pt x="134966" y="135761"/>
                  </a:lnTo>
                  <a:lnTo>
                    <a:pt x="135601" y="134798"/>
                  </a:lnTo>
                  <a:lnTo>
                    <a:pt x="139533" y="132985"/>
                  </a:lnTo>
                  <a:lnTo>
                    <a:pt x="167425" y="130435"/>
                  </a:lnTo>
                  <a:lnTo>
                    <a:pt x="199736" y="135268"/>
                  </a:lnTo>
                  <a:lnTo>
                    <a:pt x="263186" y="168792"/>
                  </a:lnTo>
                  <a:lnTo>
                    <a:pt x="289201" y="194857"/>
                  </a:lnTo>
                  <a:lnTo>
                    <a:pt x="306138" y="224806"/>
                  </a:lnTo>
                  <a:lnTo>
                    <a:pt x="308417" y="245480"/>
                  </a:lnTo>
                  <a:lnTo>
                    <a:pt x="307387" y="255907"/>
                  </a:lnTo>
                  <a:lnTo>
                    <a:pt x="296883" y="273731"/>
                  </a:lnTo>
                  <a:lnTo>
                    <a:pt x="279347" y="288282"/>
                  </a:lnTo>
                  <a:lnTo>
                    <a:pt x="255956" y="298648"/>
                  </a:lnTo>
                  <a:lnTo>
                    <a:pt x="229962" y="300916"/>
                  </a:lnTo>
                  <a:lnTo>
                    <a:pt x="169557" y="298429"/>
                  </a:lnTo>
                  <a:lnTo>
                    <a:pt x="110875" y="282297"/>
                  </a:lnTo>
                  <a:lnTo>
                    <a:pt x="63171" y="2662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089182" y="2926922"/>
              <a:ext cx="223462" cy="421446"/>
            </a:xfrm>
            <a:custGeom>
              <a:avLst/>
              <a:gdLst/>
              <a:ahLst/>
              <a:cxnLst/>
              <a:rect l="0" t="0" r="0" b="0"/>
              <a:pathLst>
                <a:path w="223462" h="421446">
                  <a:moveTo>
                    <a:pt x="132745" y="0"/>
                  </a:moveTo>
                  <a:lnTo>
                    <a:pt x="108698" y="17981"/>
                  </a:lnTo>
                  <a:lnTo>
                    <a:pt x="59076" y="79450"/>
                  </a:lnTo>
                  <a:lnTo>
                    <a:pt x="30976" y="136577"/>
                  </a:lnTo>
                  <a:lnTo>
                    <a:pt x="15504" y="186956"/>
                  </a:lnTo>
                  <a:lnTo>
                    <a:pt x="965" y="241910"/>
                  </a:lnTo>
                  <a:lnTo>
                    <a:pt x="0" y="303545"/>
                  </a:lnTo>
                  <a:lnTo>
                    <a:pt x="10745" y="346913"/>
                  </a:lnTo>
                  <a:lnTo>
                    <a:pt x="23540" y="374112"/>
                  </a:lnTo>
                  <a:lnTo>
                    <a:pt x="40926" y="397899"/>
                  </a:lnTo>
                  <a:lnTo>
                    <a:pt x="63471" y="413930"/>
                  </a:lnTo>
                  <a:lnTo>
                    <a:pt x="76034" y="419843"/>
                  </a:lnTo>
                  <a:lnTo>
                    <a:pt x="87919" y="421445"/>
                  </a:lnTo>
                  <a:lnTo>
                    <a:pt x="110483" y="416986"/>
                  </a:lnTo>
                  <a:lnTo>
                    <a:pt x="165688" y="387452"/>
                  </a:lnTo>
                  <a:lnTo>
                    <a:pt x="190729" y="364754"/>
                  </a:lnTo>
                  <a:lnTo>
                    <a:pt x="212967" y="335803"/>
                  </a:lnTo>
                  <a:lnTo>
                    <a:pt x="221042" y="312242"/>
                  </a:lnTo>
                  <a:lnTo>
                    <a:pt x="223461" y="287343"/>
                  </a:lnTo>
                  <a:lnTo>
                    <a:pt x="220637" y="264578"/>
                  </a:lnTo>
                  <a:lnTo>
                    <a:pt x="212362" y="245882"/>
                  </a:lnTo>
                  <a:lnTo>
                    <a:pt x="206880" y="237621"/>
                  </a:lnTo>
                  <a:lnTo>
                    <a:pt x="191431" y="225322"/>
                  </a:lnTo>
                  <a:lnTo>
                    <a:pt x="171696" y="217126"/>
                  </a:lnTo>
                  <a:lnTo>
                    <a:pt x="147327" y="213484"/>
                  </a:lnTo>
                  <a:lnTo>
                    <a:pt x="124018" y="218104"/>
                  </a:lnTo>
                  <a:lnTo>
                    <a:pt x="70981" y="246657"/>
                  </a:lnTo>
                  <a:lnTo>
                    <a:pt x="37989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253305" y="3832373"/>
            <a:ext cx="702665" cy="463254"/>
            <a:chOff x="3253305" y="3832373"/>
            <a:chExt cx="702665" cy="463254"/>
          </a:xfrm>
        </p:grpSpPr>
        <p:sp>
          <p:nvSpPr>
            <p:cNvPr id="36" name="Freeform 35"/>
            <p:cNvSpPr/>
            <p:nvPr/>
          </p:nvSpPr>
          <p:spPr>
            <a:xfrm>
              <a:off x="3284891" y="3832373"/>
              <a:ext cx="105286" cy="157928"/>
            </a:xfrm>
            <a:custGeom>
              <a:avLst/>
              <a:gdLst/>
              <a:ahLst/>
              <a:cxnLst/>
              <a:rect l="0" t="0" r="0" b="0"/>
              <a:pathLst>
                <a:path w="105286" h="157928">
                  <a:moveTo>
                    <a:pt x="0" y="0"/>
                  </a:moveTo>
                  <a:lnTo>
                    <a:pt x="42662" y="60873"/>
                  </a:lnTo>
                  <a:lnTo>
                    <a:pt x="77281" y="113604"/>
                  </a:lnTo>
                  <a:lnTo>
                    <a:pt x="105285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253305" y="3832373"/>
              <a:ext cx="273742" cy="463254"/>
            </a:xfrm>
            <a:custGeom>
              <a:avLst/>
              <a:gdLst/>
              <a:ahLst/>
              <a:cxnLst/>
              <a:rect l="0" t="0" r="0" b="0"/>
              <a:pathLst>
                <a:path w="273742" h="463254">
                  <a:moveTo>
                    <a:pt x="273741" y="0"/>
                  </a:moveTo>
                  <a:lnTo>
                    <a:pt x="254591" y="32451"/>
                  </a:lnTo>
                  <a:lnTo>
                    <a:pt x="198240" y="94832"/>
                  </a:lnTo>
                  <a:lnTo>
                    <a:pt x="154568" y="150698"/>
                  </a:lnTo>
                  <a:lnTo>
                    <a:pt x="134576" y="181132"/>
                  </a:lnTo>
                  <a:lnTo>
                    <a:pt x="107337" y="240821"/>
                  </a:lnTo>
                  <a:lnTo>
                    <a:pt x="81841" y="297741"/>
                  </a:lnTo>
                  <a:lnTo>
                    <a:pt x="56055" y="356970"/>
                  </a:lnTo>
                  <a:lnTo>
                    <a:pt x="24092" y="416069"/>
                  </a:lnTo>
                  <a:lnTo>
                    <a:pt x="0" y="4632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484932" y="3957446"/>
              <a:ext cx="163647" cy="222368"/>
            </a:xfrm>
            <a:custGeom>
              <a:avLst/>
              <a:gdLst/>
              <a:ahLst/>
              <a:cxnLst/>
              <a:rect l="0" t="0" r="0" b="0"/>
              <a:pathLst>
                <a:path w="163647" h="222368">
                  <a:moveTo>
                    <a:pt x="0" y="106554"/>
                  </a:moveTo>
                  <a:lnTo>
                    <a:pt x="58617" y="106554"/>
                  </a:lnTo>
                  <a:lnTo>
                    <a:pt x="93407" y="100964"/>
                  </a:lnTo>
                  <a:lnTo>
                    <a:pt x="125942" y="86310"/>
                  </a:lnTo>
                  <a:lnTo>
                    <a:pt x="152220" y="61561"/>
                  </a:lnTo>
                  <a:lnTo>
                    <a:pt x="161240" y="38984"/>
                  </a:lnTo>
                  <a:lnTo>
                    <a:pt x="163646" y="26412"/>
                  </a:lnTo>
                  <a:lnTo>
                    <a:pt x="161739" y="16861"/>
                  </a:lnTo>
                  <a:lnTo>
                    <a:pt x="156960" y="9324"/>
                  </a:lnTo>
                  <a:lnTo>
                    <a:pt x="150263" y="3129"/>
                  </a:lnTo>
                  <a:lnTo>
                    <a:pt x="141120" y="169"/>
                  </a:lnTo>
                  <a:lnTo>
                    <a:pt x="118482" y="0"/>
                  </a:lnTo>
                  <a:lnTo>
                    <a:pt x="95942" y="10064"/>
                  </a:lnTo>
                  <a:lnTo>
                    <a:pt x="66642" y="35460"/>
                  </a:lnTo>
                  <a:lnTo>
                    <a:pt x="46262" y="65212"/>
                  </a:lnTo>
                  <a:lnTo>
                    <a:pt x="25113" y="124419"/>
                  </a:lnTo>
                  <a:lnTo>
                    <a:pt x="16540" y="158251"/>
                  </a:lnTo>
                  <a:lnTo>
                    <a:pt x="18270" y="179833"/>
                  </a:lnTo>
                  <a:lnTo>
                    <a:pt x="26057" y="198004"/>
                  </a:lnTo>
                  <a:lnTo>
                    <a:pt x="31409" y="206125"/>
                  </a:lnTo>
                  <a:lnTo>
                    <a:pt x="39657" y="211539"/>
                  </a:lnTo>
                  <a:lnTo>
                    <a:pt x="73622" y="219159"/>
                  </a:lnTo>
                  <a:lnTo>
                    <a:pt x="126342" y="2223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752308" y="3895544"/>
              <a:ext cx="203662" cy="294799"/>
            </a:xfrm>
            <a:custGeom>
              <a:avLst/>
              <a:gdLst/>
              <a:ahLst/>
              <a:cxnLst/>
              <a:rect l="0" t="0" r="0" b="0"/>
              <a:pathLst>
                <a:path w="203662" h="294799">
                  <a:moveTo>
                    <a:pt x="143236" y="0"/>
                  </a:moveTo>
                  <a:lnTo>
                    <a:pt x="99273" y="20243"/>
                  </a:lnTo>
                  <a:lnTo>
                    <a:pt x="38152" y="73804"/>
                  </a:lnTo>
                  <a:lnTo>
                    <a:pt x="4325" y="101796"/>
                  </a:lnTo>
                  <a:lnTo>
                    <a:pt x="326" y="108808"/>
                  </a:lnTo>
                  <a:lnTo>
                    <a:pt x="0" y="115822"/>
                  </a:lnTo>
                  <a:lnTo>
                    <a:pt x="2121" y="122838"/>
                  </a:lnTo>
                  <a:lnTo>
                    <a:pt x="7045" y="128685"/>
                  </a:lnTo>
                  <a:lnTo>
                    <a:pt x="21875" y="138302"/>
                  </a:lnTo>
                  <a:lnTo>
                    <a:pt x="43285" y="140236"/>
                  </a:lnTo>
                  <a:lnTo>
                    <a:pt x="84764" y="140987"/>
                  </a:lnTo>
                  <a:lnTo>
                    <a:pt x="140005" y="151721"/>
                  </a:lnTo>
                  <a:lnTo>
                    <a:pt x="173864" y="167267"/>
                  </a:lnTo>
                  <a:lnTo>
                    <a:pt x="200534" y="192280"/>
                  </a:lnTo>
                  <a:lnTo>
                    <a:pt x="203661" y="201886"/>
                  </a:lnTo>
                  <a:lnTo>
                    <a:pt x="200897" y="221918"/>
                  </a:lnTo>
                  <a:lnTo>
                    <a:pt x="186187" y="247338"/>
                  </a:lnTo>
                  <a:lnTo>
                    <a:pt x="155832" y="269687"/>
                  </a:lnTo>
                  <a:lnTo>
                    <a:pt x="117202" y="285538"/>
                  </a:lnTo>
                  <a:lnTo>
                    <a:pt x="54525" y="293578"/>
                  </a:lnTo>
                  <a:lnTo>
                    <a:pt x="27422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389761" y="362281"/>
            <a:ext cx="1295006" cy="919451"/>
            <a:chOff x="1389761" y="362281"/>
            <a:chExt cx="1295006" cy="919451"/>
          </a:xfrm>
        </p:grpSpPr>
        <p:sp>
          <p:nvSpPr>
            <p:cNvPr id="2" name="Freeform 1"/>
            <p:cNvSpPr/>
            <p:nvPr/>
          </p:nvSpPr>
          <p:spPr>
            <a:xfrm>
              <a:off x="1605633" y="362281"/>
              <a:ext cx="278969" cy="498613"/>
            </a:xfrm>
            <a:custGeom>
              <a:avLst/>
              <a:gdLst/>
              <a:ahLst/>
              <a:cxnLst/>
              <a:rect l="0" t="0" r="0" b="0"/>
              <a:pathLst>
                <a:path w="278969" h="498613">
                  <a:moveTo>
                    <a:pt x="89455" y="37801"/>
                  </a:moveTo>
                  <a:lnTo>
                    <a:pt x="79879" y="61848"/>
                  </a:lnTo>
                  <a:lnTo>
                    <a:pt x="55640" y="102984"/>
                  </a:lnTo>
                  <a:lnTo>
                    <a:pt x="33861" y="150760"/>
                  </a:lnTo>
                  <a:lnTo>
                    <a:pt x="8153" y="181127"/>
                  </a:lnTo>
                  <a:lnTo>
                    <a:pt x="4838" y="182485"/>
                  </a:lnTo>
                  <a:lnTo>
                    <a:pt x="3798" y="179881"/>
                  </a:lnTo>
                  <a:lnTo>
                    <a:pt x="16554" y="128047"/>
                  </a:lnTo>
                  <a:lnTo>
                    <a:pt x="24299" y="104817"/>
                  </a:lnTo>
                  <a:lnTo>
                    <a:pt x="56925" y="48759"/>
                  </a:lnTo>
                  <a:lnTo>
                    <a:pt x="110156" y="10244"/>
                  </a:lnTo>
                  <a:lnTo>
                    <a:pt x="134530" y="2157"/>
                  </a:lnTo>
                  <a:lnTo>
                    <a:pt x="147581" y="0"/>
                  </a:lnTo>
                  <a:lnTo>
                    <a:pt x="171441" y="3843"/>
                  </a:lnTo>
                  <a:lnTo>
                    <a:pt x="215354" y="25374"/>
                  </a:lnTo>
                  <a:lnTo>
                    <a:pt x="230418" y="41637"/>
                  </a:lnTo>
                  <a:lnTo>
                    <a:pt x="265679" y="104429"/>
                  </a:lnTo>
                  <a:lnTo>
                    <a:pt x="275030" y="147230"/>
                  </a:lnTo>
                  <a:lnTo>
                    <a:pt x="278190" y="208506"/>
                  </a:lnTo>
                  <a:lnTo>
                    <a:pt x="270409" y="265670"/>
                  </a:lnTo>
                  <a:lnTo>
                    <a:pt x="257606" y="322022"/>
                  </a:lnTo>
                  <a:lnTo>
                    <a:pt x="249587" y="347785"/>
                  </a:lnTo>
                  <a:lnTo>
                    <a:pt x="211864" y="406862"/>
                  </a:lnTo>
                  <a:lnTo>
                    <a:pt x="177137" y="459015"/>
                  </a:lnTo>
                  <a:lnTo>
                    <a:pt x="156890" y="473792"/>
                  </a:lnTo>
                  <a:lnTo>
                    <a:pt x="99375" y="495559"/>
                  </a:lnTo>
                  <a:lnTo>
                    <a:pt x="73586" y="498612"/>
                  </a:lnTo>
                  <a:lnTo>
                    <a:pt x="49647" y="493730"/>
                  </a:lnTo>
                  <a:lnTo>
                    <a:pt x="28479" y="482592"/>
                  </a:lnTo>
                  <a:lnTo>
                    <a:pt x="11271" y="465943"/>
                  </a:lnTo>
                  <a:lnTo>
                    <a:pt x="2064" y="440606"/>
                  </a:lnTo>
                  <a:lnTo>
                    <a:pt x="0" y="396577"/>
                  </a:lnTo>
                  <a:lnTo>
                    <a:pt x="5243" y="370392"/>
                  </a:lnTo>
                  <a:lnTo>
                    <a:pt x="15373" y="350956"/>
                  </a:lnTo>
                  <a:lnTo>
                    <a:pt x="33913" y="337638"/>
                  </a:lnTo>
                  <a:lnTo>
                    <a:pt x="45408" y="332449"/>
                  </a:lnTo>
                  <a:lnTo>
                    <a:pt x="73778" y="329803"/>
                  </a:lnTo>
                  <a:lnTo>
                    <a:pt x="103544" y="333696"/>
                  </a:lnTo>
                  <a:lnTo>
                    <a:pt x="162236" y="361744"/>
                  </a:lnTo>
                  <a:lnTo>
                    <a:pt x="217180" y="402883"/>
                  </a:lnTo>
                  <a:lnTo>
                    <a:pt x="262382" y="431658"/>
                  </a:lnTo>
                  <a:lnTo>
                    <a:pt x="278968" y="4378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389761" y="873865"/>
              <a:ext cx="694882" cy="31377"/>
            </a:xfrm>
            <a:custGeom>
              <a:avLst/>
              <a:gdLst/>
              <a:ahLst/>
              <a:cxnLst/>
              <a:rect l="0" t="0" r="0" b="0"/>
              <a:pathLst>
                <a:path w="694882" h="31377">
                  <a:moveTo>
                    <a:pt x="694881" y="0"/>
                  </a:moveTo>
                  <a:lnTo>
                    <a:pt x="636264" y="0"/>
                  </a:lnTo>
                  <a:lnTo>
                    <a:pt x="583260" y="1170"/>
                  </a:lnTo>
                  <a:lnTo>
                    <a:pt x="531543" y="8333"/>
                  </a:lnTo>
                  <a:lnTo>
                    <a:pt x="471284" y="10095"/>
                  </a:lnTo>
                  <a:lnTo>
                    <a:pt x="422870" y="10400"/>
                  </a:lnTo>
                  <a:lnTo>
                    <a:pt x="371480" y="16079"/>
                  </a:lnTo>
                  <a:lnTo>
                    <a:pt x="319208" y="19582"/>
                  </a:lnTo>
                  <a:lnTo>
                    <a:pt x="264785" y="28001"/>
                  </a:lnTo>
                  <a:lnTo>
                    <a:pt x="207068" y="30877"/>
                  </a:lnTo>
                  <a:lnTo>
                    <a:pt x="156890" y="31376"/>
                  </a:lnTo>
                  <a:lnTo>
                    <a:pt x="104978" y="28404"/>
                  </a:lnTo>
                  <a:lnTo>
                    <a:pt x="55671" y="2323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52974" y="979955"/>
              <a:ext cx="286970" cy="301777"/>
            </a:xfrm>
            <a:custGeom>
              <a:avLst/>
              <a:gdLst/>
              <a:ahLst/>
              <a:cxnLst/>
              <a:rect l="0" t="0" r="0" b="0"/>
              <a:pathLst>
                <a:path w="286970" h="301777">
                  <a:moveTo>
                    <a:pt x="0" y="62366"/>
                  </a:moveTo>
                  <a:lnTo>
                    <a:pt x="9575" y="38319"/>
                  </a:lnTo>
                  <a:lnTo>
                    <a:pt x="20243" y="23992"/>
                  </a:lnTo>
                  <a:lnTo>
                    <a:pt x="44992" y="8362"/>
                  </a:lnTo>
                  <a:lnTo>
                    <a:pt x="93202" y="1006"/>
                  </a:lnTo>
                  <a:lnTo>
                    <a:pt x="120191" y="0"/>
                  </a:lnTo>
                  <a:lnTo>
                    <a:pt x="141546" y="5792"/>
                  </a:lnTo>
                  <a:lnTo>
                    <a:pt x="174319" y="28574"/>
                  </a:lnTo>
                  <a:lnTo>
                    <a:pt x="178213" y="36328"/>
                  </a:lnTo>
                  <a:lnTo>
                    <a:pt x="179421" y="54303"/>
                  </a:lnTo>
                  <a:lnTo>
                    <a:pt x="172939" y="70871"/>
                  </a:lnTo>
                  <a:lnTo>
                    <a:pt x="149714" y="100571"/>
                  </a:lnTo>
                  <a:lnTo>
                    <a:pt x="123908" y="116320"/>
                  </a:lnTo>
                  <a:lnTo>
                    <a:pt x="104203" y="118321"/>
                  </a:lnTo>
                  <a:lnTo>
                    <a:pt x="94035" y="117217"/>
                  </a:lnTo>
                  <a:lnTo>
                    <a:pt x="90766" y="115311"/>
                  </a:lnTo>
                  <a:lnTo>
                    <a:pt x="92096" y="112870"/>
                  </a:lnTo>
                  <a:lnTo>
                    <a:pt x="96492" y="110073"/>
                  </a:lnTo>
                  <a:lnTo>
                    <a:pt x="110735" y="110085"/>
                  </a:lnTo>
                  <a:lnTo>
                    <a:pt x="171946" y="123935"/>
                  </a:lnTo>
                  <a:lnTo>
                    <a:pt x="232087" y="161107"/>
                  </a:lnTo>
                  <a:lnTo>
                    <a:pt x="261009" y="182999"/>
                  </a:lnTo>
                  <a:lnTo>
                    <a:pt x="282447" y="221245"/>
                  </a:lnTo>
                  <a:lnTo>
                    <a:pt x="286564" y="231457"/>
                  </a:lnTo>
                  <a:lnTo>
                    <a:pt x="286969" y="240604"/>
                  </a:lnTo>
                  <a:lnTo>
                    <a:pt x="281180" y="257006"/>
                  </a:lnTo>
                  <a:lnTo>
                    <a:pt x="264766" y="279394"/>
                  </a:lnTo>
                  <a:lnTo>
                    <a:pt x="239496" y="295256"/>
                  </a:lnTo>
                  <a:lnTo>
                    <a:pt x="204192" y="301776"/>
                  </a:lnTo>
                  <a:lnTo>
                    <a:pt x="152918" y="298119"/>
                  </a:lnTo>
                  <a:lnTo>
                    <a:pt x="97926" y="285232"/>
                  </a:lnTo>
                  <a:lnTo>
                    <a:pt x="56388" y="264490"/>
                  </a:lnTo>
                  <a:lnTo>
                    <a:pt x="31585" y="2518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463668" y="831751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36293" y="3119"/>
                  </a:lnTo>
                  <a:lnTo>
                    <a:pt x="83464" y="9065"/>
                  </a:lnTo>
                  <a:lnTo>
                    <a:pt x="20249" y="134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516310" y="926507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09840" y="0"/>
                  </a:lnTo>
                  <a:lnTo>
                    <a:pt x="4960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032207" y="242155"/>
            <a:ext cx="589597" cy="1010737"/>
            <a:chOff x="3032207" y="242155"/>
            <a:chExt cx="589597" cy="1010737"/>
          </a:xfrm>
        </p:grpSpPr>
        <p:sp>
          <p:nvSpPr>
            <p:cNvPr id="8" name="Freeform 7"/>
            <p:cNvSpPr/>
            <p:nvPr/>
          </p:nvSpPr>
          <p:spPr>
            <a:xfrm>
              <a:off x="3184545" y="242155"/>
              <a:ext cx="255065" cy="448834"/>
            </a:xfrm>
            <a:custGeom>
              <a:avLst/>
              <a:gdLst/>
              <a:ahLst/>
              <a:cxnLst/>
              <a:rect l="0" t="0" r="0" b="0"/>
              <a:pathLst>
                <a:path w="255065" h="448834">
                  <a:moveTo>
                    <a:pt x="5589" y="0"/>
                  </a:moveTo>
                  <a:lnTo>
                    <a:pt x="0" y="16768"/>
                  </a:lnTo>
                  <a:lnTo>
                    <a:pt x="4045" y="78565"/>
                  </a:lnTo>
                  <a:lnTo>
                    <a:pt x="10873" y="139261"/>
                  </a:lnTo>
                  <a:lnTo>
                    <a:pt x="15082" y="197481"/>
                  </a:lnTo>
                  <a:lnTo>
                    <a:pt x="15811" y="246986"/>
                  </a:lnTo>
                  <a:lnTo>
                    <a:pt x="16027" y="298699"/>
                  </a:lnTo>
                  <a:lnTo>
                    <a:pt x="16091" y="351066"/>
                  </a:lnTo>
                  <a:lnTo>
                    <a:pt x="16110" y="403627"/>
                  </a:lnTo>
                  <a:lnTo>
                    <a:pt x="14946" y="446886"/>
                  </a:lnTo>
                  <a:lnTo>
                    <a:pt x="12997" y="448833"/>
                  </a:lnTo>
                  <a:lnTo>
                    <a:pt x="10528" y="446621"/>
                  </a:lnTo>
                  <a:lnTo>
                    <a:pt x="6565" y="408279"/>
                  </a:lnTo>
                  <a:lnTo>
                    <a:pt x="8902" y="345593"/>
                  </a:lnTo>
                  <a:lnTo>
                    <a:pt x="14692" y="282475"/>
                  </a:lnTo>
                  <a:lnTo>
                    <a:pt x="21723" y="259685"/>
                  </a:lnTo>
                  <a:lnTo>
                    <a:pt x="51951" y="218511"/>
                  </a:lnTo>
                  <a:lnTo>
                    <a:pt x="73658" y="197975"/>
                  </a:lnTo>
                  <a:lnTo>
                    <a:pt x="91994" y="188205"/>
                  </a:lnTo>
                  <a:lnTo>
                    <a:pt x="127637" y="181716"/>
                  </a:lnTo>
                  <a:lnTo>
                    <a:pt x="151080" y="186438"/>
                  </a:lnTo>
                  <a:lnTo>
                    <a:pt x="180889" y="202250"/>
                  </a:lnTo>
                  <a:lnTo>
                    <a:pt x="204539" y="224872"/>
                  </a:lnTo>
                  <a:lnTo>
                    <a:pt x="223245" y="253802"/>
                  </a:lnTo>
                  <a:lnTo>
                    <a:pt x="247442" y="315953"/>
                  </a:lnTo>
                  <a:lnTo>
                    <a:pt x="255064" y="350589"/>
                  </a:lnTo>
                  <a:lnTo>
                    <a:pt x="254203" y="387368"/>
                  </a:lnTo>
                  <a:lnTo>
                    <a:pt x="247745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032207" y="736994"/>
              <a:ext cx="589597" cy="18823"/>
            </a:xfrm>
            <a:custGeom>
              <a:avLst/>
              <a:gdLst/>
              <a:ahLst/>
              <a:cxnLst/>
              <a:rect l="0" t="0" r="0" b="0"/>
              <a:pathLst>
                <a:path w="589597" h="18823">
                  <a:moveTo>
                    <a:pt x="589596" y="10529"/>
                  </a:moveTo>
                  <a:lnTo>
                    <a:pt x="530979" y="10529"/>
                  </a:lnTo>
                  <a:lnTo>
                    <a:pt x="476805" y="4463"/>
                  </a:lnTo>
                  <a:lnTo>
                    <a:pt x="417924" y="8984"/>
                  </a:lnTo>
                  <a:lnTo>
                    <a:pt x="364425" y="10071"/>
                  </a:lnTo>
                  <a:lnTo>
                    <a:pt x="307239" y="13513"/>
                  </a:lnTo>
                  <a:lnTo>
                    <a:pt x="250131" y="18822"/>
                  </a:lnTo>
                  <a:lnTo>
                    <a:pt x="198115" y="17275"/>
                  </a:lnTo>
                  <a:lnTo>
                    <a:pt x="137920" y="11861"/>
                  </a:lnTo>
                  <a:lnTo>
                    <a:pt x="87009" y="10924"/>
                  </a:lnTo>
                  <a:lnTo>
                    <a:pt x="34879" y="50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236413" y="846195"/>
              <a:ext cx="256122" cy="406697"/>
            </a:xfrm>
            <a:custGeom>
              <a:avLst/>
              <a:gdLst/>
              <a:ahLst/>
              <a:cxnLst/>
              <a:rect l="0" t="0" r="0" b="0"/>
              <a:pathLst>
                <a:path w="256122" h="406697">
                  <a:moveTo>
                    <a:pt x="237991" y="164540"/>
                  </a:moveTo>
                  <a:lnTo>
                    <a:pt x="249169" y="147773"/>
                  </a:lnTo>
                  <a:lnTo>
                    <a:pt x="256121" y="114988"/>
                  </a:lnTo>
                  <a:lnTo>
                    <a:pt x="251508" y="92214"/>
                  </a:lnTo>
                  <a:lnTo>
                    <a:pt x="235072" y="48998"/>
                  </a:lnTo>
                  <a:lnTo>
                    <a:pt x="221486" y="34030"/>
                  </a:lnTo>
                  <a:lnTo>
                    <a:pt x="184168" y="9299"/>
                  </a:lnTo>
                  <a:lnTo>
                    <a:pt x="142235" y="0"/>
                  </a:lnTo>
                  <a:lnTo>
                    <a:pt x="103943" y="2834"/>
                  </a:lnTo>
                  <a:lnTo>
                    <a:pt x="53498" y="22677"/>
                  </a:lnTo>
                  <a:lnTo>
                    <a:pt x="10997" y="56013"/>
                  </a:lnTo>
                  <a:lnTo>
                    <a:pt x="2574" y="76142"/>
                  </a:lnTo>
                  <a:lnTo>
                    <a:pt x="0" y="99516"/>
                  </a:lnTo>
                  <a:lnTo>
                    <a:pt x="2755" y="121603"/>
                  </a:lnTo>
                  <a:lnTo>
                    <a:pt x="7468" y="130066"/>
                  </a:lnTo>
                  <a:lnTo>
                    <a:pt x="22062" y="142589"/>
                  </a:lnTo>
                  <a:lnTo>
                    <a:pt x="80517" y="167663"/>
                  </a:lnTo>
                  <a:lnTo>
                    <a:pt x="117372" y="172875"/>
                  </a:lnTo>
                  <a:lnTo>
                    <a:pt x="152339" y="168829"/>
                  </a:lnTo>
                  <a:lnTo>
                    <a:pt x="201661" y="148577"/>
                  </a:lnTo>
                  <a:lnTo>
                    <a:pt x="220284" y="135608"/>
                  </a:lnTo>
                  <a:lnTo>
                    <a:pt x="226187" y="135894"/>
                  </a:lnTo>
                  <a:lnTo>
                    <a:pt x="230121" y="140763"/>
                  </a:lnTo>
                  <a:lnTo>
                    <a:pt x="235659" y="169973"/>
                  </a:lnTo>
                  <a:lnTo>
                    <a:pt x="237530" y="221766"/>
                  </a:lnTo>
                  <a:lnTo>
                    <a:pt x="239070" y="277056"/>
                  </a:lnTo>
                  <a:lnTo>
                    <a:pt x="246306" y="333038"/>
                  </a:lnTo>
                  <a:lnTo>
                    <a:pt x="247863" y="372003"/>
                  </a:lnTo>
                  <a:lnTo>
                    <a:pt x="248519" y="4066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Freeform 11"/>
          <p:cNvSpPr/>
          <p:nvPr/>
        </p:nvSpPr>
        <p:spPr>
          <a:xfrm>
            <a:off x="1265739" y="273783"/>
            <a:ext cx="2500697" cy="1125410"/>
          </a:xfrm>
          <a:custGeom>
            <a:avLst/>
            <a:gdLst/>
            <a:ahLst/>
            <a:cxnLst/>
            <a:rect l="0" t="0" r="0" b="0"/>
            <a:pathLst>
              <a:path w="2500697" h="1125410">
                <a:moveTo>
                  <a:pt x="1166343" y="263170"/>
                </a:moveTo>
                <a:lnTo>
                  <a:pt x="1105233" y="244042"/>
                </a:lnTo>
                <a:lnTo>
                  <a:pt x="1050801" y="218956"/>
                </a:lnTo>
                <a:lnTo>
                  <a:pt x="987383" y="187548"/>
                </a:lnTo>
                <a:lnTo>
                  <a:pt x="926386" y="157170"/>
                </a:lnTo>
                <a:lnTo>
                  <a:pt x="863430" y="122696"/>
                </a:lnTo>
                <a:lnTo>
                  <a:pt x="811277" y="97815"/>
                </a:lnTo>
                <a:lnTo>
                  <a:pt x="754945" y="76405"/>
                </a:lnTo>
                <a:lnTo>
                  <a:pt x="702241" y="54876"/>
                </a:lnTo>
                <a:lnTo>
                  <a:pt x="646770" y="39012"/>
                </a:lnTo>
                <a:lnTo>
                  <a:pt x="583517" y="24613"/>
                </a:lnTo>
                <a:lnTo>
                  <a:pt x="524749" y="13623"/>
                </a:lnTo>
                <a:lnTo>
                  <a:pt x="468080" y="5516"/>
                </a:lnTo>
                <a:lnTo>
                  <a:pt x="404591" y="1056"/>
                </a:lnTo>
                <a:lnTo>
                  <a:pt x="345776" y="174"/>
                </a:lnTo>
                <a:lnTo>
                  <a:pt x="283509" y="0"/>
                </a:lnTo>
                <a:lnTo>
                  <a:pt x="224459" y="8371"/>
                </a:lnTo>
                <a:lnTo>
                  <a:pt x="166884" y="24708"/>
                </a:lnTo>
                <a:lnTo>
                  <a:pt x="105259" y="45215"/>
                </a:lnTo>
                <a:lnTo>
                  <a:pt x="43115" y="76128"/>
                </a:lnTo>
                <a:lnTo>
                  <a:pt x="28402" y="89963"/>
                </a:lnTo>
                <a:lnTo>
                  <a:pt x="5510" y="137589"/>
                </a:lnTo>
                <a:lnTo>
                  <a:pt x="0" y="174228"/>
                </a:lnTo>
                <a:lnTo>
                  <a:pt x="6319" y="234083"/>
                </a:lnTo>
                <a:lnTo>
                  <a:pt x="9709" y="259601"/>
                </a:lnTo>
                <a:lnTo>
                  <a:pt x="37407" y="315342"/>
                </a:lnTo>
                <a:lnTo>
                  <a:pt x="96206" y="371526"/>
                </a:lnTo>
                <a:lnTo>
                  <a:pt x="155939" y="414040"/>
                </a:lnTo>
                <a:lnTo>
                  <a:pt x="213883" y="449168"/>
                </a:lnTo>
                <a:lnTo>
                  <a:pt x="270776" y="475934"/>
                </a:lnTo>
                <a:lnTo>
                  <a:pt x="325149" y="501888"/>
                </a:lnTo>
                <a:lnTo>
                  <a:pt x="377614" y="527090"/>
                </a:lnTo>
                <a:lnTo>
                  <a:pt x="439780" y="560401"/>
                </a:lnTo>
                <a:lnTo>
                  <a:pt x="501418" y="581930"/>
                </a:lnTo>
                <a:lnTo>
                  <a:pt x="553245" y="604859"/>
                </a:lnTo>
                <a:lnTo>
                  <a:pt x="611663" y="628798"/>
                </a:lnTo>
                <a:lnTo>
                  <a:pt x="661962" y="644465"/>
                </a:lnTo>
                <a:lnTo>
                  <a:pt x="720182" y="665131"/>
                </a:lnTo>
                <a:lnTo>
                  <a:pt x="782288" y="687714"/>
                </a:lnTo>
                <a:lnTo>
                  <a:pt x="833531" y="701956"/>
                </a:lnTo>
                <a:lnTo>
                  <a:pt x="885758" y="719304"/>
                </a:lnTo>
                <a:lnTo>
                  <a:pt x="938278" y="733543"/>
                </a:lnTo>
                <a:lnTo>
                  <a:pt x="990884" y="750890"/>
                </a:lnTo>
                <a:lnTo>
                  <a:pt x="1041176" y="763959"/>
                </a:lnTo>
                <a:lnTo>
                  <a:pt x="1097035" y="781975"/>
                </a:lnTo>
                <a:lnTo>
                  <a:pt x="1146588" y="800985"/>
                </a:lnTo>
                <a:lnTo>
                  <a:pt x="1198315" y="818316"/>
                </a:lnTo>
                <a:lnTo>
                  <a:pt x="1247566" y="830860"/>
                </a:lnTo>
                <a:lnTo>
                  <a:pt x="1294914" y="845105"/>
                </a:lnTo>
                <a:lnTo>
                  <a:pt x="1345988" y="861025"/>
                </a:lnTo>
                <a:lnTo>
                  <a:pt x="1395047" y="876270"/>
                </a:lnTo>
                <a:lnTo>
                  <a:pt x="1453545" y="896793"/>
                </a:lnTo>
                <a:lnTo>
                  <a:pt x="1515903" y="915726"/>
                </a:lnTo>
                <a:lnTo>
                  <a:pt x="1575944" y="935522"/>
                </a:lnTo>
                <a:lnTo>
                  <a:pt x="1636893" y="960793"/>
                </a:lnTo>
                <a:lnTo>
                  <a:pt x="1685702" y="974331"/>
                </a:lnTo>
                <a:lnTo>
                  <a:pt x="1744709" y="989386"/>
                </a:lnTo>
                <a:lnTo>
                  <a:pt x="1801424" y="1009214"/>
                </a:lnTo>
                <a:lnTo>
                  <a:pt x="1857688" y="1027255"/>
                </a:lnTo>
                <a:lnTo>
                  <a:pt x="1913861" y="1042084"/>
                </a:lnTo>
                <a:lnTo>
                  <a:pt x="1970018" y="1056278"/>
                </a:lnTo>
                <a:lnTo>
                  <a:pt x="2031875" y="1073859"/>
                </a:lnTo>
                <a:lnTo>
                  <a:pt x="2086266" y="1087901"/>
                </a:lnTo>
                <a:lnTo>
                  <a:pt x="2143240" y="1101940"/>
                </a:lnTo>
                <a:lnTo>
                  <a:pt x="2206487" y="1112859"/>
                </a:lnTo>
                <a:lnTo>
                  <a:pt x="2264386" y="1120951"/>
                </a:lnTo>
                <a:lnTo>
                  <a:pt x="2320884" y="1125409"/>
                </a:lnTo>
                <a:lnTo>
                  <a:pt x="2377104" y="1123170"/>
                </a:lnTo>
                <a:lnTo>
                  <a:pt x="2427680" y="1111810"/>
                </a:lnTo>
                <a:lnTo>
                  <a:pt x="2455142" y="1096156"/>
                </a:lnTo>
                <a:lnTo>
                  <a:pt x="2478097" y="1076700"/>
                </a:lnTo>
                <a:lnTo>
                  <a:pt x="2494127" y="1050528"/>
                </a:lnTo>
                <a:lnTo>
                  <a:pt x="2500696" y="1014957"/>
                </a:lnTo>
                <a:lnTo>
                  <a:pt x="2497054" y="980371"/>
                </a:lnTo>
                <a:lnTo>
                  <a:pt x="2473691" y="923512"/>
                </a:lnTo>
                <a:lnTo>
                  <a:pt x="2464494" y="899416"/>
                </a:lnTo>
                <a:lnTo>
                  <a:pt x="2418678" y="841557"/>
                </a:lnTo>
                <a:lnTo>
                  <a:pt x="2358432" y="779951"/>
                </a:lnTo>
                <a:lnTo>
                  <a:pt x="2301480" y="724396"/>
                </a:lnTo>
                <a:lnTo>
                  <a:pt x="2242190" y="684967"/>
                </a:lnTo>
                <a:lnTo>
                  <a:pt x="2182463" y="642253"/>
                </a:lnTo>
                <a:lnTo>
                  <a:pt x="2130439" y="608542"/>
                </a:lnTo>
                <a:lnTo>
                  <a:pt x="2075103" y="576493"/>
                </a:lnTo>
                <a:lnTo>
                  <a:pt x="2015993" y="547633"/>
                </a:lnTo>
                <a:lnTo>
                  <a:pt x="1955045" y="513540"/>
                </a:lnTo>
                <a:lnTo>
                  <a:pt x="1892037" y="486318"/>
                </a:lnTo>
                <a:lnTo>
                  <a:pt x="1832519" y="452178"/>
                </a:lnTo>
                <a:lnTo>
                  <a:pt x="1771889" y="424810"/>
                </a:lnTo>
                <a:lnTo>
                  <a:pt x="1714246" y="402204"/>
                </a:lnTo>
                <a:lnTo>
                  <a:pt x="1661006" y="381274"/>
                </a:lnTo>
                <a:lnTo>
                  <a:pt x="1602830" y="352010"/>
                </a:lnTo>
                <a:lnTo>
                  <a:pt x="1545671" y="328682"/>
                </a:lnTo>
                <a:lnTo>
                  <a:pt x="1483625" y="306054"/>
                </a:lnTo>
                <a:lnTo>
                  <a:pt x="1429744" y="286668"/>
                </a:lnTo>
                <a:lnTo>
                  <a:pt x="1366402" y="255966"/>
                </a:lnTo>
                <a:lnTo>
                  <a:pt x="1308156" y="229668"/>
                </a:lnTo>
                <a:lnTo>
                  <a:pt x="1251222" y="202404"/>
                </a:lnTo>
                <a:lnTo>
                  <a:pt x="1198015" y="181598"/>
                </a:lnTo>
                <a:lnTo>
                  <a:pt x="1134766" y="151869"/>
                </a:lnTo>
                <a:lnTo>
                  <a:pt x="1076527" y="127861"/>
                </a:lnTo>
                <a:lnTo>
                  <a:pt x="1019595" y="102791"/>
                </a:lnTo>
                <a:lnTo>
                  <a:pt x="959152" y="78230"/>
                </a:lnTo>
                <a:lnTo>
                  <a:pt x="908088" y="60219"/>
                </a:lnTo>
                <a:lnTo>
                  <a:pt x="861017" y="4207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323247" y="170726"/>
            <a:ext cx="2361366" cy="1312240"/>
          </a:xfrm>
          <a:custGeom>
            <a:avLst/>
            <a:gdLst/>
            <a:ahLst/>
            <a:cxnLst/>
            <a:rect l="0" t="0" r="0" b="0"/>
            <a:pathLst>
              <a:path w="2361366" h="1312240">
                <a:moveTo>
                  <a:pt x="761395" y="608382"/>
                </a:moveTo>
                <a:lnTo>
                  <a:pt x="707250" y="619835"/>
                </a:lnTo>
                <a:lnTo>
                  <a:pt x="652304" y="638721"/>
                </a:lnTo>
                <a:lnTo>
                  <a:pt x="595918" y="671851"/>
                </a:lnTo>
                <a:lnTo>
                  <a:pt x="537376" y="699688"/>
                </a:lnTo>
                <a:lnTo>
                  <a:pt x="481921" y="727717"/>
                </a:lnTo>
                <a:lnTo>
                  <a:pt x="419525" y="762802"/>
                </a:lnTo>
                <a:lnTo>
                  <a:pt x="356862" y="804914"/>
                </a:lnTo>
                <a:lnTo>
                  <a:pt x="294537" y="848343"/>
                </a:lnTo>
                <a:lnTo>
                  <a:pt x="231723" y="892579"/>
                </a:lnTo>
                <a:lnTo>
                  <a:pt x="172431" y="945085"/>
                </a:lnTo>
                <a:lnTo>
                  <a:pt x="117114" y="994415"/>
                </a:lnTo>
                <a:lnTo>
                  <a:pt x="77809" y="1039312"/>
                </a:lnTo>
                <a:lnTo>
                  <a:pt x="39001" y="1101507"/>
                </a:lnTo>
                <a:lnTo>
                  <a:pt x="6537" y="1163972"/>
                </a:lnTo>
                <a:lnTo>
                  <a:pt x="1963" y="1175307"/>
                </a:lnTo>
                <a:lnTo>
                  <a:pt x="0" y="1200380"/>
                </a:lnTo>
                <a:lnTo>
                  <a:pt x="8272" y="1249016"/>
                </a:lnTo>
                <a:lnTo>
                  <a:pt x="23391" y="1276141"/>
                </a:lnTo>
                <a:lnTo>
                  <a:pt x="39159" y="1288479"/>
                </a:lnTo>
                <a:lnTo>
                  <a:pt x="83468" y="1305932"/>
                </a:lnTo>
                <a:lnTo>
                  <a:pt x="144516" y="1312239"/>
                </a:lnTo>
                <a:lnTo>
                  <a:pt x="199728" y="1310365"/>
                </a:lnTo>
                <a:lnTo>
                  <a:pt x="250366" y="1299077"/>
                </a:lnTo>
                <a:lnTo>
                  <a:pt x="306598" y="1285582"/>
                </a:lnTo>
                <a:lnTo>
                  <a:pt x="369698" y="1271651"/>
                </a:lnTo>
                <a:lnTo>
                  <a:pt x="421980" y="1257634"/>
                </a:lnTo>
                <a:lnTo>
                  <a:pt x="474508" y="1242431"/>
                </a:lnTo>
                <a:lnTo>
                  <a:pt x="526825" y="1221230"/>
                </a:lnTo>
                <a:lnTo>
                  <a:pt x="582479" y="1199842"/>
                </a:lnTo>
                <a:lnTo>
                  <a:pt x="640223" y="1181492"/>
                </a:lnTo>
                <a:lnTo>
                  <a:pt x="692876" y="1163483"/>
                </a:lnTo>
                <a:lnTo>
                  <a:pt x="741873" y="1144474"/>
                </a:lnTo>
                <a:lnTo>
                  <a:pt x="805242" y="1122679"/>
                </a:lnTo>
                <a:lnTo>
                  <a:pt x="865522" y="1103473"/>
                </a:lnTo>
                <a:lnTo>
                  <a:pt x="919744" y="1083644"/>
                </a:lnTo>
                <a:lnTo>
                  <a:pt x="979068" y="1053432"/>
                </a:lnTo>
                <a:lnTo>
                  <a:pt x="1026712" y="1037776"/>
                </a:lnTo>
                <a:lnTo>
                  <a:pt x="1077873" y="1018320"/>
                </a:lnTo>
                <a:lnTo>
                  <a:pt x="1130077" y="997737"/>
                </a:lnTo>
                <a:lnTo>
                  <a:pt x="1179470" y="976821"/>
                </a:lnTo>
                <a:lnTo>
                  <a:pt x="1232492" y="954381"/>
                </a:lnTo>
                <a:lnTo>
                  <a:pt x="1295800" y="926705"/>
                </a:lnTo>
                <a:lnTo>
                  <a:pt x="1359061" y="897440"/>
                </a:lnTo>
                <a:lnTo>
                  <a:pt x="1417489" y="866171"/>
                </a:lnTo>
                <a:lnTo>
                  <a:pt x="1479420" y="842448"/>
                </a:lnTo>
                <a:lnTo>
                  <a:pt x="1536713" y="815231"/>
                </a:lnTo>
                <a:lnTo>
                  <a:pt x="1593091" y="787325"/>
                </a:lnTo>
                <a:lnTo>
                  <a:pt x="1654877" y="759283"/>
                </a:lnTo>
                <a:lnTo>
                  <a:pt x="1715001" y="738449"/>
                </a:lnTo>
                <a:lnTo>
                  <a:pt x="1771938" y="716136"/>
                </a:lnTo>
                <a:lnTo>
                  <a:pt x="1828245" y="694528"/>
                </a:lnTo>
                <a:lnTo>
                  <a:pt x="1884427" y="667729"/>
                </a:lnTo>
                <a:lnTo>
                  <a:pt x="1940585" y="639906"/>
                </a:lnTo>
                <a:lnTo>
                  <a:pt x="1996739" y="617469"/>
                </a:lnTo>
                <a:lnTo>
                  <a:pt x="2046825" y="593366"/>
                </a:lnTo>
                <a:lnTo>
                  <a:pt x="2107498" y="566075"/>
                </a:lnTo>
                <a:lnTo>
                  <a:pt x="2170624" y="529978"/>
                </a:lnTo>
                <a:lnTo>
                  <a:pt x="2224647" y="481421"/>
                </a:lnTo>
                <a:lnTo>
                  <a:pt x="2288009" y="427880"/>
                </a:lnTo>
                <a:lnTo>
                  <a:pt x="2321732" y="393050"/>
                </a:lnTo>
                <a:lnTo>
                  <a:pt x="2352445" y="335632"/>
                </a:lnTo>
                <a:lnTo>
                  <a:pt x="2359894" y="283148"/>
                </a:lnTo>
                <a:lnTo>
                  <a:pt x="2361365" y="220788"/>
                </a:lnTo>
                <a:lnTo>
                  <a:pt x="2356066" y="168652"/>
                </a:lnTo>
                <a:lnTo>
                  <a:pt x="2337267" y="113868"/>
                </a:lnTo>
                <a:lnTo>
                  <a:pt x="2323949" y="93800"/>
                </a:lnTo>
                <a:lnTo>
                  <a:pt x="2273662" y="48456"/>
                </a:lnTo>
                <a:lnTo>
                  <a:pt x="2213991" y="22744"/>
                </a:lnTo>
                <a:lnTo>
                  <a:pt x="2169028" y="11466"/>
                </a:lnTo>
                <a:lnTo>
                  <a:pt x="2115433" y="3302"/>
                </a:lnTo>
                <a:lnTo>
                  <a:pt x="2052550" y="0"/>
                </a:lnTo>
                <a:lnTo>
                  <a:pt x="1990735" y="6280"/>
                </a:lnTo>
                <a:lnTo>
                  <a:pt x="1933725" y="13456"/>
                </a:lnTo>
                <a:lnTo>
                  <a:pt x="1881433" y="26139"/>
                </a:lnTo>
                <a:lnTo>
                  <a:pt x="1829856" y="39909"/>
                </a:lnTo>
                <a:lnTo>
                  <a:pt x="1781046" y="53511"/>
                </a:lnTo>
                <a:lnTo>
                  <a:pt x="1723329" y="73479"/>
                </a:lnTo>
                <a:lnTo>
                  <a:pt x="1661113" y="95413"/>
                </a:lnTo>
                <a:lnTo>
                  <a:pt x="1606702" y="115551"/>
                </a:lnTo>
                <a:lnTo>
                  <a:pt x="1549835" y="147043"/>
                </a:lnTo>
                <a:lnTo>
                  <a:pt x="1495380" y="170766"/>
                </a:lnTo>
                <a:lnTo>
                  <a:pt x="1432461" y="205837"/>
                </a:lnTo>
                <a:lnTo>
                  <a:pt x="1370117" y="241478"/>
                </a:lnTo>
                <a:lnTo>
                  <a:pt x="1318833" y="268823"/>
                </a:lnTo>
                <a:lnTo>
                  <a:pt x="1260281" y="299023"/>
                </a:lnTo>
                <a:lnTo>
                  <a:pt x="1207684" y="333585"/>
                </a:lnTo>
                <a:lnTo>
                  <a:pt x="1145676" y="371584"/>
                </a:lnTo>
                <a:lnTo>
                  <a:pt x="1085350" y="409399"/>
                </a:lnTo>
                <a:lnTo>
                  <a:pt x="1024938" y="452717"/>
                </a:lnTo>
                <a:lnTo>
                  <a:pt x="964850" y="503205"/>
                </a:lnTo>
                <a:lnTo>
                  <a:pt x="912565" y="546843"/>
                </a:lnTo>
                <a:lnTo>
                  <a:pt x="851543" y="584806"/>
                </a:lnTo>
                <a:lnTo>
                  <a:pt x="789355" y="627374"/>
                </a:lnTo>
                <a:lnTo>
                  <a:pt x="729810" y="67155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2" name="Group 21"/>
          <p:cNvGrpSpPr/>
          <p:nvPr/>
        </p:nvGrpSpPr>
        <p:grpSpPr>
          <a:xfrm>
            <a:off x="1428006" y="2344492"/>
            <a:ext cx="2836036" cy="567674"/>
            <a:chOff x="1428006" y="2344492"/>
            <a:chExt cx="2836036" cy="567674"/>
          </a:xfrm>
        </p:grpSpPr>
        <p:sp>
          <p:nvSpPr>
            <p:cNvPr id="14" name="Freeform 13"/>
            <p:cNvSpPr/>
            <p:nvPr/>
          </p:nvSpPr>
          <p:spPr>
            <a:xfrm>
              <a:off x="1428006" y="2421554"/>
              <a:ext cx="246026" cy="490612"/>
            </a:xfrm>
            <a:custGeom>
              <a:avLst/>
              <a:gdLst/>
              <a:ahLst/>
              <a:cxnLst/>
              <a:rect l="0" t="0" r="0" b="0"/>
              <a:pathLst>
                <a:path w="246026" h="490612">
                  <a:moveTo>
                    <a:pt x="67040" y="0"/>
                  </a:moveTo>
                  <a:lnTo>
                    <a:pt x="39529" y="53875"/>
                  </a:lnTo>
                  <a:lnTo>
                    <a:pt x="16787" y="114752"/>
                  </a:lnTo>
                  <a:lnTo>
                    <a:pt x="5321" y="131329"/>
                  </a:lnTo>
                  <a:lnTo>
                    <a:pt x="2497" y="133176"/>
                  </a:lnTo>
                  <a:lnTo>
                    <a:pt x="1785" y="130898"/>
                  </a:lnTo>
                  <a:lnTo>
                    <a:pt x="13170" y="78112"/>
                  </a:lnTo>
                  <a:lnTo>
                    <a:pt x="36599" y="35577"/>
                  </a:lnTo>
                  <a:lnTo>
                    <a:pt x="51171" y="20491"/>
                  </a:lnTo>
                  <a:lnTo>
                    <a:pt x="69346" y="9887"/>
                  </a:lnTo>
                  <a:lnTo>
                    <a:pt x="104898" y="2929"/>
                  </a:lnTo>
                  <a:lnTo>
                    <a:pt x="128320" y="7541"/>
                  </a:lnTo>
                  <a:lnTo>
                    <a:pt x="158117" y="23291"/>
                  </a:lnTo>
                  <a:lnTo>
                    <a:pt x="174199" y="38428"/>
                  </a:lnTo>
                  <a:lnTo>
                    <a:pt x="210714" y="99629"/>
                  </a:lnTo>
                  <a:lnTo>
                    <a:pt x="229388" y="147451"/>
                  </a:lnTo>
                  <a:lnTo>
                    <a:pt x="234290" y="200745"/>
                  </a:lnTo>
                  <a:lnTo>
                    <a:pt x="235258" y="256332"/>
                  </a:lnTo>
                  <a:lnTo>
                    <a:pt x="229151" y="281212"/>
                  </a:lnTo>
                  <a:lnTo>
                    <a:pt x="211756" y="331369"/>
                  </a:lnTo>
                  <a:lnTo>
                    <a:pt x="187480" y="385167"/>
                  </a:lnTo>
                  <a:lnTo>
                    <a:pt x="136929" y="443935"/>
                  </a:lnTo>
                  <a:lnTo>
                    <a:pt x="87595" y="480568"/>
                  </a:lnTo>
                  <a:lnTo>
                    <a:pt x="63698" y="488497"/>
                  </a:lnTo>
                  <a:lnTo>
                    <a:pt x="50774" y="490611"/>
                  </a:lnTo>
                  <a:lnTo>
                    <a:pt x="27055" y="486721"/>
                  </a:lnTo>
                  <a:lnTo>
                    <a:pt x="15817" y="482408"/>
                  </a:lnTo>
                  <a:lnTo>
                    <a:pt x="8325" y="474854"/>
                  </a:lnTo>
                  <a:lnTo>
                    <a:pt x="0" y="453981"/>
                  </a:lnTo>
                  <a:lnTo>
                    <a:pt x="903" y="415923"/>
                  </a:lnTo>
                  <a:lnTo>
                    <a:pt x="14169" y="380600"/>
                  </a:lnTo>
                  <a:lnTo>
                    <a:pt x="38506" y="353496"/>
                  </a:lnTo>
                  <a:lnTo>
                    <a:pt x="67944" y="336237"/>
                  </a:lnTo>
                  <a:lnTo>
                    <a:pt x="88499" y="333882"/>
                  </a:lnTo>
                  <a:lnTo>
                    <a:pt x="141962" y="344918"/>
                  </a:lnTo>
                  <a:lnTo>
                    <a:pt x="194317" y="358164"/>
                  </a:lnTo>
                  <a:lnTo>
                    <a:pt x="246025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937243" y="2621595"/>
              <a:ext cx="136872" cy="115815"/>
            </a:xfrm>
            <a:custGeom>
              <a:avLst/>
              <a:gdLst/>
              <a:ahLst/>
              <a:cxnLst/>
              <a:rect l="0" t="0" r="0" b="0"/>
              <a:pathLst>
                <a:path w="136872" h="115815">
                  <a:moveTo>
                    <a:pt x="136871" y="0"/>
                  </a:moveTo>
                  <a:lnTo>
                    <a:pt x="81211" y="42662"/>
                  </a:lnTo>
                  <a:lnTo>
                    <a:pt x="54868" y="66453"/>
                  </a:lnTo>
                  <a:lnTo>
                    <a:pt x="19011" y="105501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937243" y="2590010"/>
              <a:ext cx="126343" cy="147400"/>
            </a:xfrm>
            <a:custGeom>
              <a:avLst/>
              <a:gdLst/>
              <a:ahLst/>
              <a:cxnLst/>
              <a:rect l="0" t="0" r="0" b="0"/>
              <a:pathLst>
                <a:path w="126343" h="147400">
                  <a:moveTo>
                    <a:pt x="0" y="0"/>
                  </a:moveTo>
                  <a:lnTo>
                    <a:pt x="42662" y="60873"/>
                  </a:lnTo>
                  <a:lnTo>
                    <a:pt x="98287" y="119233"/>
                  </a:lnTo>
                  <a:lnTo>
                    <a:pt x="126342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329687" y="2407880"/>
              <a:ext cx="249795" cy="382172"/>
            </a:xfrm>
            <a:custGeom>
              <a:avLst/>
              <a:gdLst/>
              <a:ahLst/>
              <a:cxnLst/>
              <a:rect l="0" t="0" r="0" b="0"/>
              <a:pathLst>
                <a:path w="249795" h="382172">
                  <a:moveTo>
                    <a:pt x="228738" y="182130"/>
                  </a:moveTo>
                  <a:lnTo>
                    <a:pt x="243392" y="138167"/>
                  </a:lnTo>
                  <a:lnTo>
                    <a:pt x="240710" y="118137"/>
                  </a:lnTo>
                  <a:lnTo>
                    <a:pt x="215216" y="55716"/>
                  </a:lnTo>
                  <a:lnTo>
                    <a:pt x="201671" y="37038"/>
                  </a:lnTo>
                  <a:lnTo>
                    <a:pt x="174314" y="19947"/>
                  </a:lnTo>
                  <a:lnTo>
                    <a:pt x="117629" y="0"/>
                  </a:lnTo>
                  <a:lnTo>
                    <a:pt x="93958" y="2138"/>
                  </a:lnTo>
                  <a:lnTo>
                    <a:pt x="71739" y="12056"/>
                  </a:lnTo>
                  <a:lnTo>
                    <a:pt x="23879" y="51372"/>
                  </a:lnTo>
                  <a:lnTo>
                    <a:pt x="6862" y="84245"/>
                  </a:lnTo>
                  <a:lnTo>
                    <a:pt x="0" y="123621"/>
                  </a:lnTo>
                  <a:lnTo>
                    <a:pt x="6087" y="184914"/>
                  </a:lnTo>
                  <a:lnTo>
                    <a:pt x="12018" y="210273"/>
                  </a:lnTo>
                  <a:lnTo>
                    <a:pt x="17578" y="219610"/>
                  </a:lnTo>
                  <a:lnTo>
                    <a:pt x="33113" y="233103"/>
                  </a:lnTo>
                  <a:lnTo>
                    <a:pt x="67179" y="247276"/>
                  </a:lnTo>
                  <a:lnTo>
                    <a:pt x="90254" y="248908"/>
                  </a:lnTo>
                  <a:lnTo>
                    <a:pt x="111037" y="244565"/>
                  </a:lnTo>
                  <a:lnTo>
                    <a:pt x="135891" y="228965"/>
                  </a:lnTo>
                  <a:lnTo>
                    <a:pt x="193580" y="175021"/>
                  </a:lnTo>
                  <a:lnTo>
                    <a:pt x="214681" y="148438"/>
                  </a:lnTo>
                  <a:lnTo>
                    <a:pt x="220536" y="145631"/>
                  </a:lnTo>
                  <a:lnTo>
                    <a:pt x="225610" y="147269"/>
                  </a:lnTo>
                  <a:lnTo>
                    <a:pt x="230162" y="151870"/>
                  </a:lnTo>
                  <a:lnTo>
                    <a:pt x="235220" y="169461"/>
                  </a:lnTo>
                  <a:lnTo>
                    <a:pt x="238467" y="218882"/>
                  </a:lnTo>
                  <a:lnTo>
                    <a:pt x="239108" y="280940"/>
                  </a:lnTo>
                  <a:lnTo>
                    <a:pt x="242354" y="339472"/>
                  </a:lnTo>
                  <a:lnTo>
                    <a:pt x="249794" y="382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084850" y="2526839"/>
              <a:ext cx="126342" cy="10529"/>
            </a:xfrm>
            <a:custGeom>
              <a:avLst/>
              <a:gdLst/>
              <a:ahLst/>
              <a:cxnLst/>
              <a:rect l="0" t="0" r="0" b="0"/>
              <a:pathLst>
                <a:path w="126342" h="10529">
                  <a:moveTo>
                    <a:pt x="126341" y="0"/>
                  </a:moveTo>
                  <a:lnTo>
                    <a:pt x="67725" y="0"/>
                  </a:lnTo>
                  <a:lnTo>
                    <a:pt x="17367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105906" y="2600538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09840" y="0"/>
                  </a:lnTo>
                  <a:lnTo>
                    <a:pt x="55665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68381" y="2344492"/>
              <a:ext cx="392084" cy="458475"/>
            </a:xfrm>
            <a:custGeom>
              <a:avLst/>
              <a:gdLst/>
              <a:ahLst/>
              <a:cxnLst/>
              <a:rect l="0" t="0" r="0" b="0"/>
              <a:pathLst>
                <a:path w="392084" h="458475">
                  <a:moveTo>
                    <a:pt x="127121" y="24419"/>
                  </a:moveTo>
                  <a:lnTo>
                    <a:pt x="88748" y="53728"/>
                  </a:lnTo>
                  <a:lnTo>
                    <a:pt x="39397" y="111254"/>
                  </a:lnTo>
                  <a:lnTo>
                    <a:pt x="25352" y="125794"/>
                  </a:lnTo>
                  <a:lnTo>
                    <a:pt x="18331" y="128267"/>
                  </a:lnTo>
                  <a:lnTo>
                    <a:pt x="11310" y="127576"/>
                  </a:lnTo>
                  <a:lnTo>
                    <a:pt x="4291" y="124776"/>
                  </a:lnTo>
                  <a:lnTo>
                    <a:pt x="780" y="119400"/>
                  </a:lnTo>
                  <a:lnTo>
                    <a:pt x="0" y="104068"/>
                  </a:lnTo>
                  <a:lnTo>
                    <a:pt x="6672" y="88674"/>
                  </a:lnTo>
                  <a:lnTo>
                    <a:pt x="50257" y="38521"/>
                  </a:lnTo>
                  <a:lnTo>
                    <a:pt x="76660" y="17419"/>
                  </a:lnTo>
                  <a:lnTo>
                    <a:pt x="112300" y="1938"/>
                  </a:lnTo>
                  <a:lnTo>
                    <a:pt x="135742" y="0"/>
                  </a:lnTo>
                  <a:lnTo>
                    <a:pt x="190041" y="11325"/>
                  </a:lnTo>
                  <a:lnTo>
                    <a:pt x="211237" y="17820"/>
                  </a:lnTo>
                  <a:lnTo>
                    <a:pt x="229237" y="30845"/>
                  </a:lnTo>
                  <a:lnTo>
                    <a:pt x="237313" y="39232"/>
                  </a:lnTo>
                  <a:lnTo>
                    <a:pt x="246285" y="61028"/>
                  </a:lnTo>
                  <a:lnTo>
                    <a:pt x="249103" y="86314"/>
                  </a:lnTo>
                  <a:lnTo>
                    <a:pt x="242942" y="125687"/>
                  </a:lnTo>
                  <a:lnTo>
                    <a:pt x="226819" y="158930"/>
                  </a:lnTo>
                  <a:lnTo>
                    <a:pt x="193528" y="199121"/>
                  </a:lnTo>
                  <a:lnTo>
                    <a:pt x="167075" y="215133"/>
                  </a:lnTo>
                  <a:lnTo>
                    <a:pt x="131421" y="221697"/>
                  </a:lnTo>
                  <a:lnTo>
                    <a:pt x="125308" y="220279"/>
                  </a:lnTo>
                  <a:lnTo>
                    <a:pt x="123573" y="216994"/>
                  </a:lnTo>
                  <a:lnTo>
                    <a:pt x="124755" y="212464"/>
                  </a:lnTo>
                  <a:lnTo>
                    <a:pt x="130223" y="209444"/>
                  </a:lnTo>
                  <a:lnTo>
                    <a:pt x="185530" y="204199"/>
                  </a:lnTo>
                  <a:lnTo>
                    <a:pt x="239871" y="211967"/>
                  </a:lnTo>
                  <a:lnTo>
                    <a:pt x="279332" y="222579"/>
                  </a:lnTo>
                  <a:lnTo>
                    <a:pt x="337098" y="260007"/>
                  </a:lnTo>
                  <a:lnTo>
                    <a:pt x="359872" y="281916"/>
                  </a:lnTo>
                  <a:lnTo>
                    <a:pt x="388127" y="330380"/>
                  </a:lnTo>
                  <a:lnTo>
                    <a:pt x="392083" y="354204"/>
                  </a:lnTo>
                  <a:lnTo>
                    <a:pt x="388772" y="379221"/>
                  </a:lnTo>
                  <a:lnTo>
                    <a:pt x="372583" y="413035"/>
                  </a:lnTo>
                  <a:lnTo>
                    <a:pt x="346080" y="442942"/>
                  </a:lnTo>
                  <a:lnTo>
                    <a:pt x="326211" y="455314"/>
                  </a:lnTo>
                  <a:lnTo>
                    <a:pt x="302563" y="458474"/>
                  </a:lnTo>
                  <a:lnTo>
                    <a:pt x="249254" y="450970"/>
                  </a:lnTo>
                  <a:lnTo>
                    <a:pt x="213221" y="435984"/>
                  </a:lnTo>
                  <a:lnTo>
                    <a:pt x="169235" y="4034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47405" y="2389969"/>
              <a:ext cx="216637" cy="400083"/>
            </a:xfrm>
            <a:custGeom>
              <a:avLst/>
              <a:gdLst/>
              <a:ahLst/>
              <a:cxnLst/>
              <a:rect l="0" t="0" r="0" b="0"/>
              <a:pathLst>
                <a:path w="216637" h="400083">
                  <a:moveTo>
                    <a:pt x="6066" y="0"/>
                  </a:moveTo>
                  <a:lnTo>
                    <a:pt x="0" y="33621"/>
                  </a:lnTo>
                  <a:lnTo>
                    <a:pt x="4521" y="88443"/>
                  </a:lnTo>
                  <a:lnTo>
                    <a:pt x="11350" y="149661"/>
                  </a:lnTo>
                  <a:lnTo>
                    <a:pt x="15041" y="198242"/>
                  </a:lnTo>
                  <a:lnTo>
                    <a:pt x="23524" y="258654"/>
                  </a:lnTo>
                  <a:lnTo>
                    <a:pt x="26413" y="315647"/>
                  </a:lnTo>
                  <a:lnTo>
                    <a:pt x="26807" y="334480"/>
                  </a:lnTo>
                  <a:lnTo>
                    <a:pt x="27105" y="271544"/>
                  </a:lnTo>
                  <a:lnTo>
                    <a:pt x="32709" y="222744"/>
                  </a:lnTo>
                  <a:lnTo>
                    <a:pt x="41776" y="190000"/>
                  </a:lnTo>
                  <a:lnTo>
                    <a:pt x="47421" y="181649"/>
                  </a:lnTo>
                  <a:lnTo>
                    <a:pt x="63051" y="169250"/>
                  </a:lnTo>
                  <a:lnTo>
                    <a:pt x="97170" y="161282"/>
                  </a:lnTo>
                  <a:lnTo>
                    <a:pt x="120256" y="165657"/>
                  </a:lnTo>
                  <a:lnTo>
                    <a:pt x="149865" y="181274"/>
                  </a:lnTo>
                  <a:lnTo>
                    <a:pt x="180830" y="207512"/>
                  </a:lnTo>
                  <a:lnTo>
                    <a:pt x="196798" y="239429"/>
                  </a:lnTo>
                  <a:lnTo>
                    <a:pt x="211504" y="292136"/>
                  </a:lnTo>
                  <a:lnTo>
                    <a:pt x="215623" y="347607"/>
                  </a:lnTo>
                  <a:lnTo>
                    <a:pt x="216636" y="4000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2057996" y="3221720"/>
            <a:ext cx="2079704" cy="642239"/>
            <a:chOff x="2057996" y="3221720"/>
            <a:chExt cx="2079704" cy="642239"/>
          </a:xfrm>
        </p:grpSpPr>
        <p:sp>
          <p:nvSpPr>
            <p:cNvPr id="23" name="Freeform 22"/>
            <p:cNvSpPr/>
            <p:nvPr/>
          </p:nvSpPr>
          <p:spPr>
            <a:xfrm>
              <a:off x="2057996" y="3463875"/>
              <a:ext cx="26647" cy="400084"/>
            </a:xfrm>
            <a:custGeom>
              <a:avLst/>
              <a:gdLst/>
              <a:ahLst/>
              <a:cxnLst/>
              <a:rect l="0" t="0" r="0" b="0"/>
              <a:pathLst>
                <a:path w="26647" h="400084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559" y="91015"/>
                  </a:lnTo>
                  <a:lnTo>
                    <a:pt x="5284" y="143821"/>
                  </a:lnTo>
                  <a:lnTo>
                    <a:pt x="11595" y="204491"/>
                  </a:lnTo>
                  <a:lnTo>
                    <a:pt x="7122" y="254603"/>
                  </a:lnTo>
                  <a:lnTo>
                    <a:pt x="11481" y="309215"/>
                  </a:lnTo>
                  <a:lnTo>
                    <a:pt x="16371" y="362723"/>
                  </a:lnTo>
                  <a:lnTo>
                    <a:pt x="26646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291846" y="3355497"/>
              <a:ext cx="161294" cy="445560"/>
            </a:xfrm>
            <a:custGeom>
              <a:avLst/>
              <a:gdLst/>
              <a:ahLst/>
              <a:cxnLst/>
              <a:rect l="0" t="0" r="0" b="0"/>
              <a:pathLst>
                <a:path w="161294" h="445560">
                  <a:moveTo>
                    <a:pt x="161293" y="108378"/>
                  </a:moveTo>
                  <a:lnTo>
                    <a:pt x="151718" y="132425"/>
                  </a:lnTo>
                  <a:lnTo>
                    <a:pt x="101395" y="194666"/>
                  </a:lnTo>
                  <a:lnTo>
                    <a:pt x="63386" y="248639"/>
                  </a:lnTo>
                  <a:lnTo>
                    <a:pt x="23055" y="309819"/>
                  </a:lnTo>
                  <a:lnTo>
                    <a:pt x="7602" y="370134"/>
                  </a:lnTo>
                  <a:lnTo>
                    <a:pt x="7741" y="410153"/>
                  </a:lnTo>
                  <a:lnTo>
                    <a:pt x="9792" y="421866"/>
                  </a:lnTo>
                  <a:lnTo>
                    <a:pt x="14669" y="430844"/>
                  </a:lnTo>
                  <a:lnTo>
                    <a:pt x="29447" y="443939"/>
                  </a:lnTo>
                  <a:lnTo>
                    <a:pt x="38301" y="445559"/>
                  </a:lnTo>
                  <a:lnTo>
                    <a:pt x="57497" y="441120"/>
                  </a:lnTo>
                  <a:lnTo>
                    <a:pt x="82446" y="425467"/>
                  </a:lnTo>
                  <a:lnTo>
                    <a:pt x="118964" y="389229"/>
                  </a:lnTo>
                  <a:lnTo>
                    <a:pt x="126055" y="379840"/>
                  </a:lnTo>
                  <a:lnTo>
                    <a:pt x="133933" y="356929"/>
                  </a:lnTo>
                  <a:lnTo>
                    <a:pt x="136265" y="332319"/>
                  </a:lnTo>
                  <a:lnTo>
                    <a:pt x="133402" y="309683"/>
                  </a:lnTo>
                  <a:lnTo>
                    <a:pt x="119624" y="277209"/>
                  </a:lnTo>
                  <a:lnTo>
                    <a:pt x="66417" y="213952"/>
                  </a:lnTo>
                  <a:lnTo>
                    <a:pt x="11550" y="156353"/>
                  </a:lnTo>
                  <a:lnTo>
                    <a:pt x="1934" y="137889"/>
                  </a:lnTo>
                  <a:lnTo>
                    <a:pt x="0" y="117985"/>
                  </a:lnTo>
                  <a:lnTo>
                    <a:pt x="8290" y="76611"/>
                  </a:lnTo>
                  <a:lnTo>
                    <a:pt x="29598" y="35813"/>
                  </a:lnTo>
                  <a:lnTo>
                    <a:pt x="42711" y="19195"/>
                  </a:lnTo>
                  <a:lnTo>
                    <a:pt x="68836" y="2275"/>
                  </a:lnTo>
                  <a:lnTo>
                    <a:pt x="88616" y="0"/>
                  </a:lnTo>
                  <a:lnTo>
                    <a:pt x="129910" y="8071"/>
                  </a:lnTo>
                  <a:lnTo>
                    <a:pt x="138032" y="13431"/>
                  </a:lnTo>
                  <a:lnTo>
                    <a:pt x="161293" y="452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063792" y="3421761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7808" y="8333"/>
                  </a:lnTo>
                  <a:lnTo>
                    <a:pt x="9766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084849" y="3484932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09839" y="0"/>
                  </a:lnTo>
                  <a:lnTo>
                    <a:pt x="56835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525714" y="3242777"/>
              <a:ext cx="283676" cy="372452"/>
            </a:xfrm>
            <a:custGeom>
              <a:avLst/>
              <a:gdLst/>
              <a:ahLst/>
              <a:cxnLst/>
              <a:rect l="0" t="0" r="0" b="0"/>
              <a:pathLst>
                <a:path w="283676" h="372452">
                  <a:moveTo>
                    <a:pt x="53975" y="0"/>
                  </a:moveTo>
                  <a:lnTo>
                    <a:pt x="4477" y="58563"/>
                  </a:lnTo>
                  <a:lnTo>
                    <a:pt x="1089" y="60099"/>
                  </a:lnTo>
                  <a:lnTo>
                    <a:pt x="0" y="57613"/>
                  </a:lnTo>
                  <a:lnTo>
                    <a:pt x="444" y="52447"/>
                  </a:lnTo>
                  <a:lnTo>
                    <a:pt x="10296" y="40467"/>
                  </a:lnTo>
                  <a:lnTo>
                    <a:pt x="26373" y="28514"/>
                  </a:lnTo>
                  <a:lnTo>
                    <a:pt x="45217" y="19302"/>
                  </a:lnTo>
                  <a:lnTo>
                    <a:pt x="81146" y="13128"/>
                  </a:lnTo>
                  <a:lnTo>
                    <a:pt x="115838" y="16888"/>
                  </a:lnTo>
                  <a:lnTo>
                    <a:pt x="148343" y="31000"/>
                  </a:lnTo>
                  <a:lnTo>
                    <a:pt x="174613" y="55588"/>
                  </a:lnTo>
                  <a:lnTo>
                    <a:pt x="178854" y="65135"/>
                  </a:lnTo>
                  <a:lnTo>
                    <a:pt x="180446" y="85101"/>
                  </a:lnTo>
                  <a:lnTo>
                    <a:pt x="176894" y="94168"/>
                  </a:lnTo>
                  <a:lnTo>
                    <a:pt x="163587" y="110483"/>
                  </a:lnTo>
                  <a:lnTo>
                    <a:pt x="126449" y="138850"/>
                  </a:lnTo>
                  <a:lnTo>
                    <a:pt x="106073" y="148669"/>
                  </a:lnTo>
                  <a:lnTo>
                    <a:pt x="101575" y="149415"/>
                  </a:lnTo>
                  <a:lnTo>
                    <a:pt x="100916" y="147573"/>
                  </a:lnTo>
                  <a:lnTo>
                    <a:pt x="102816" y="144006"/>
                  </a:lnTo>
                  <a:lnTo>
                    <a:pt x="117406" y="140042"/>
                  </a:lnTo>
                  <a:lnTo>
                    <a:pt x="177058" y="138458"/>
                  </a:lnTo>
                  <a:lnTo>
                    <a:pt x="210937" y="146569"/>
                  </a:lnTo>
                  <a:lnTo>
                    <a:pt x="250706" y="169679"/>
                  </a:lnTo>
                  <a:lnTo>
                    <a:pt x="265413" y="184207"/>
                  </a:lnTo>
                  <a:lnTo>
                    <a:pt x="275849" y="202363"/>
                  </a:lnTo>
                  <a:lnTo>
                    <a:pt x="283675" y="252189"/>
                  </a:lnTo>
                  <a:lnTo>
                    <a:pt x="282691" y="296731"/>
                  </a:lnTo>
                  <a:lnTo>
                    <a:pt x="274169" y="317494"/>
                  </a:lnTo>
                  <a:lnTo>
                    <a:pt x="256218" y="342337"/>
                  </a:lnTo>
                  <a:lnTo>
                    <a:pt x="230492" y="358926"/>
                  </a:lnTo>
                  <a:lnTo>
                    <a:pt x="200643" y="371251"/>
                  </a:lnTo>
                  <a:lnTo>
                    <a:pt x="179992" y="372451"/>
                  </a:lnTo>
                  <a:lnTo>
                    <a:pt x="145515" y="363430"/>
                  </a:lnTo>
                  <a:lnTo>
                    <a:pt x="111904" y="345939"/>
                  </a:lnTo>
                  <a:lnTo>
                    <a:pt x="90246" y="325938"/>
                  </a:lnTo>
                  <a:lnTo>
                    <a:pt x="75032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863958" y="3221720"/>
              <a:ext cx="273742" cy="355545"/>
            </a:xfrm>
            <a:custGeom>
              <a:avLst/>
              <a:gdLst/>
              <a:ahLst/>
              <a:cxnLst/>
              <a:rect l="0" t="0" r="0" b="0"/>
              <a:pathLst>
                <a:path w="273742" h="355545">
                  <a:moveTo>
                    <a:pt x="0" y="0"/>
                  </a:moveTo>
                  <a:lnTo>
                    <a:pt x="17958" y="62280"/>
                  </a:lnTo>
                  <a:lnTo>
                    <a:pt x="31667" y="116331"/>
                  </a:lnTo>
                  <a:lnTo>
                    <a:pt x="45640" y="172068"/>
                  </a:lnTo>
                  <a:lnTo>
                    <a:pt x="52429" y="235373"/>
                  </a:lnTo>
                  <a:lnTo>
                    <a:pt x="63822" y="294151"/>
                  </a:lnTo>
                  <a:lnTo>
                    <a:pt x="72399" y="355544"/>
                  </a:lnTo>
                  <a:lnTo>
                    <a:pt x="72832" y="354013"/>
                  </a:lnTo>
                  <a:lnTo>
                    <a:pt x="72144" y="341003"/>
                  </a:lnTo>
                  <a:lnTo>
                    <a:pt x="64584" y="282772"/>
                  </a:lnTo>
                  <a:lnTo>
                    <a:pt x="64620" y="225005"/>
                  </a:lnTo>
                  <a:lnTo>
                    <a:pt x="68884" y="196708"/>
                  </a:lnTo>
                  <a:lnTo>
                    <a:pt x="80918" y="174773"/>
                  </a:lnTo>
                  <a:lnTo>
                    <a:pt x="89041" y="165648"/>
                  </a:lnTo>
                  <a:lnTo>
                    <a:pt x="97965" y="160735"/>
                  </a:lnTo>
                  <a:lnTo>
                    <a:pt x="117240" y="158395"/>
                  </a:lnTo>
                  <a:lnTo>
                    <a:pt x="147822" y="163655"/>
                  </a:lnTo>
                  <a:lnTo>
                    <a:pt x="179110" y="178212"/>
                  </a:lnTo>
                  <a:lnTo>
                    <a:pt x="210607" y="202932"/>
                  </a:lnTo>
                  <a:lnTo>
                    <a:pt x="250025" y="263466"/>
                  </a:lnTo>
                  <a:lnTo>
                    <a:pt x="267844" y="304207"/>
                  </a:lnTo>
                  <a:lnTo>
                    <a:pt x="273741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748145" y="3632331"/>
            <a:ext cx="592875" cy="513560"/>
            <a:chOff x="3748145" y="3632331"/>
            <a:chExt cx="592875" cy="513560"/>
          </a:xfrm>
        </p:grpSpPr>
        <p:sp>
          <p:nvSpPr>
            <p:cNvPr id="30" name="Freeform 29"/>
            <p:cNvSpPr/>
            <p:nvPr/>
          </p:nvSpPr>
          <p:spPr>
            <a:xfrm>
              <a:off x="3748145" y="3632331"/>
              <a:ext cx="579068" cy="157929"/>
            </a:xfrm>
            <a:custGeom>
              <a:avLst/>
              <a:gdLst/>
              <a:ahLst/>
              <a:cxnLst/>
              <a:rect l="0" t="0" r="0" b="0"/>
              <a:pathLst>
                <a:path w="579068" h="157929">
                  <a:moveTo>
                    <a:pt x="579067" y="0"/>
                  </a:moveTo>
                  <a:lnTo>
                    <a:pt x="567889" y="11179"/>
                  </a:lnTo>
                  <a:lnTo>
                    <a:pt x="549922" y="16667"/>
                  </a:lnTo>
                  <a:lnTo>
                    <a:pt x="494671" y="25779"/>
                  </a:lnTo>
                  <a:lnTo>
                    <a:pt x="437008" y="38844"/>
                  </a:lnTo>
                  <a:lnTo>
                    <a:pt x="384370" y="52690"/>
                  </a:lnTo>
                  <a:lnTo>
                    <a:pt x="329518" y="66690"/>
                  </a:lnTo>
                  <a:lnTo>
                    <a:pt x="274154" y="84230"/>
                  </a:lnTo>
                  <a:lnTo>
                    <a:pt x="221153" y="101776"/>
                  </a:lnTo>
                  <a:lnTo>
                    <a:pt x="169636" y="115814"/>
                  </a:lnTo>
                  <a:lnTo>
                    <a:pt x="119282" y="126342"/>
                  </a:lnTo>
                  <a:lnTo>
                    <a:pt x="65936" y="140380"/>
                  </a:lnTo>
                  <a:lnTo>
                    <a:pt x="11918" y="154808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010582" y="3761661"/>
              <a:ext cx="330438" cy="384230"/>
            </a:xfrm>
            <a:custGeom>
              <a:avLst/>
              <a:gdLst/>
              <a:ahLst/>
              <a:cxnLst/>
              <a:rect l="0" t="0" r="0" b="0"/>
              <a:pathLst>
                <a:path w="330438" h="384230">
                  <a:moveTo>
                    <a:pt x="106060" y="28598"/>
                  </a:moveTo>
                  <a:lnTo>
                    <a:pt x="46119" y="64514"/>
                  </a:lnTo>
                  <a:lnTo>
                    <a:pt x="5172" y="98896"/>
                  </a:lnTo>
                  <a:lnTo>
                    <a:pt x="1367" y="100030"/>
                  </a:lnTo>
                  <a:lnTo>
                    <a:pt x="0" y="97276"/>
                  </a:lnTo>
                  <a:lnTo>
                    <a:pt x="258" y="91931"/>
                  </a:lnTo>
                  <a:lnTo>
                    <a:pt x="11801" y="67640"/>
                  </a:lnTo>
                  <a:lnTo>
                    <a:pt x="37831" y="36397"/>
                  </a:lnTo>
                  <a:lnTo>
                    <a:pt x="75555" y="10814"/>
                  </a:lnTo>
                  <a:lnTo>
                    <a:pt x="97182" y="3146"/>
                  </a:lnTo>
                  <a:lnTo>
                    <a:pt x="134495" y="0"/>
                  </a:lnTo>
                  <a:lnTo>
                    <a:pt x="157302" y="3409"/>
                  </a:lnTo>
                  <a:lnTo>
                    <a:pt x="176018" y="11943"/>
                  </a:lnTo>
                  <a:lnTo>
                    <a:pt x="207096" y="36486"/>
                  </a:lnTo>
                  <a:lnTo>
                    <a:pt x="210852" y="44385"/>
                  </a:lnTo>
                  <a:lnTo>
                    <a:pt x="211906" y="62521"/>
                  </a:lnTo>
                  <a:lnTo>
                    <a:pt x="205356" y="79160"/>
                  </a:lnTo>
                  <a:lnTo>
                    <a:pt x="182086" y="108905"/>
                  </a:lnTo>
                  <a:lnTo>
                    <a:pt x="146554" y="136141"/>
                  </a:lnTo>
                  <a:lnTo>
                    <a:pt x="123128" y="147680"/>
                  </a:lnTo>
                  <a:lnTo>
                    <a:pt x="124457" y="147760"/>
                  </a:lnTo>
                  <a:lnTo>
                    <a:pt x="157398" y="145073"/>
                  </a:lnTo>
                  <a:lnTo>
                    <a:pt x="207795" y="146881"/>
                  </a:lnTo>
                  <a:lnTo>
                    <a:pt x="263520" y="173737"/>
                  </a:lnTo>
                  <a:lnTo>
                    <a:pt x="312463" y="214711"/>
                  </a:lnTo>
                  <a:lnTo>
                    <a:pt x="328393" y="241280"/>
                  </a:lnTo>
                  <a:lnTo>
                    <a:pt x="330437" y="267403"/>
                  </a:lnTo>
                  <a:lnTo>
                    <a:pt x="326276" y="296170"/>
                  </a:lnTo>
                  <a:lnTo>
                    <a:pt x="310780" y="330927"/>
                  </a:lnTo>
                  <a:lnTo>
                    <a:pt x="298042" y="348580"/>
                  </a:lnTo>
                  <a:lnTo>
                    <a:pt x="281462" y="361105"/>
                  </a:lnTo>
                  <a:lnTo>
                    <a:pt x="242223" y="378678"/>
                  </a:lnTo>
                  <a:lnTo>
                    <a:pt x="205546" y="384229"/>
                  </a:lnTo>
                  <a:lnTo>
                    <a:pt x="151231" y="377700"/>
                  </a:lnTo>
                  <a:lnTo>
                    <a:pt x="95442" y="365145"/>
                  </a:lnTo>
                  <a:lnTo>
                    <a:pt x="42889" y="3549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2063585" y="3779730"/>
            <a:ext cx="540046" cy="544567"/>
            <a:chOff x="2063585" y="3779730"/>
            <a:chExt cx="540046" cy="544567"/>
          </a:xfrm>
        </p:grpSpPr>
        <p:sp>
          <p:nvSpPr>
            <p:cNvPr id="33" name="Freeform 32"/>
            <p:cNvSpPr/>
            <p:nvPr/>
          </p:nvSpPr>
          <p:spPr>
            <a:xfrm>
              <a:off x="2063585" y="3779730"/>
              <a:ext cx="536954" cy="126343"/>
            </a:xfrm>
            <a:custGeom>
              <a:avLst/>
              <a:gdLst/>
              <a:ahLst/>
              <a:cxnLst/>
              <a:rect l="0" t="0" r="0" b="0"/>
              <a:pathLst>
                <a:path w="536954" h="126343">
                  <a:moveTo>
                    <a:pt x="536953" y="0"/>
                  </a:moveTo>
                  <a:lnTo>
                    <a:pt x="479689" y="3120"/>
                  </a:lnTo>
                  <a:lnTo>
                    <a:pt x="430299" y="11453"/>
                  </a:lnTo>
                  <a:lnTo>
                    <a:pt x="372387" y="24749"/>
                  </a:lnTo>
                  <a:lnTo>
                    <a:pt x="316367" y="42138"/>
                  </a:lnTo>
                  <a:lnTo>
                    <a:pt x="262664" y="61746"/>
                  </a:lnTo>
                  <a:lnTo>
                    <a:pt x="201356" y="83578"/>
                  </a:lnTo>
                  <a:lnTo>
                    <a:pt x="141419" y="98138"/>
                  </a:lnTo>
                  <a:lnTo>
                    <a:pt x="88046" y="108757"/>
                  </a:lnTo>
                  <a:lnTo>
                    <a:pt x="29523" y="121655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245018" y="3975403"/>
              <a:ext cx="358613" cy="348894"/>
            </a:xfrm>
            <a:custGeom>
              <a:avLst/>
              <a:gdLst/>
              <a:ahLst/>
              <a:cxnLst/>
              <a:rect l="0" t="0" r="0" b="0"/>
              <a:pathLst>
                <a:path w="358613" h="348894">
                  <a:moveTo>
                    <a:pt x="102836" y="14897"/>
                  </a:moveTo>
                  <a:lnTo>
                    <a:pt x="48962" y="42409"/>
                  </a:lnTo>
                  <a:lnTo>
                    <a:pt x="19413" y="54504"/>
                  </a:lnTo>
                  <a:lnTo>
                    <a:pt x="2978" y="66035"/>
                  </a:lnTo>
                  <a:lnTo>
                    <a:pt x="0" y="66537"/>
                  </a:lnTo>
                  <a:lnTo>
                    <a:pt x="354" y="63362"/>
                  </a:lnTo>
                  <a:lnTo>
                    <a:pt x="2929" y="57735"/>
                  </a:lnTo>
                  <a:lnTo>
                    <a:pt x="15149" y="48364"/>
                  </a:lnTo>
                  <a:lnTo>
                    <a:pt x="70059" y="21947"/>
                  </a:lnTo>
                  <a:lnTo>
                    <a:pt x="127471" y="5068"/>
                  </a:lnTo>
                  <a:lnTo>
                    <a:pt x="159409" y="0"/>
                  </a:lnTo>
                  <a:lnTo>
                    <a:pt x="214920" y="6279"/>
                  </a:lnTo>
                  <a:lnTo>
                    <a:pt x="226692" y="9151"/>
                  </a:lnTo>
                  <a:lnTo>
                    <a:pt x="234540" y="15746"/>
                  </a:lnTo>
                  <a:lnTo>
                    <a:pt x="243259" y="35551"/>
                  </a:lnTo>
                  <a:lnTo>
                    <a:pt x="243245" y="45045"/>
                  </a:lnTo>
                  <a:lnTo>
                    <a:pt x="236990" y="61831"/>
                  </a:lnTo>
                  <a:lnTo>
                    <a:pt x="223292" y="73971"/>
                  </a:lnTo>
                  <a:lnTo>
                    <a:pt x="164200" y="111460"/>
                  </a:lnTo>
                  <a:lnTo>
                    <a:pt x="144147" y="113186"/>
                  </a:lnTo>
                  <a:lnTo>
                    <a:pt x="133886" y="112009"/>
                  </a:lnTo>
                  <a:lnTo>
                    <a:pt x="129386" y="108884"/>
                  </a:lnTo>
                  <a:lnTo>
                    <a:pt x="128725" y="104461"/>
                  </a:lnTo>
                  <a:lnTo>
                    <a:pt x="130624" y="99173"/>
                  </a:lnTo>
                  <a:lnTo>
                    <a:pt x="136569" y="95648"/>
                  </a:lnTo>
                  <a:lnTo>
                    <a:pt x="155653" y="91730"/>
                  </a:lnTo>
                  <a:lnTo>
                    <a:pt x="197628" y="97621"/>
                  </a:lnTo>
                  <a:lnTo>
                    <a:pt x="239714" y="113169"/>
                  </a:lnTo>
                  <a:lnTo>
                    <a:pt x="302878" y="155196"/>
                  </a:lnTo>
                  <a:lnTo>
                    <a:pt x="339403" y="194559"/>
                  </a:lnTo>
                  <a:lnTo>
                    <a:pt x="356334" y="225668"/>
                  </a:lnTo>
                  <a:lnTo>
                    <a:pt x="358612" y="249733"/>
                  </a:lnTo>
                  <a:lnTo>
                    <a:pt x="354555" y="274856"/>
                  </a:lnTo>
                  <a:lnTo>
                    <a:pt x="344953" y="297721"/>
                  </a:lnTo>
                  <a:lnTo>
                    <a:pt x="320804" y="324734"/>
                  </a:lnTo>
                  <a:lnTo>
                    <a:pt x="285832" y="341967"/>
                  </a:lnTo>
                  <a:lnTo>
                    <a:pt x="245835" y="348893"/>
                  </a:lnTo>
                  <a:lnTo>
                    <a:pt x="190398" y="342828"/>
                  </a:lnTo>
                  <a:lnTo>
                    <a:pt x="137507" y="330364"/>
                  </a:lnTo>
                  <a:lnTo>
                    <a:pt x="102836" y="3202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1298575" y="4579896"/>
            <a:ext cx="1432863" cy="946949"/>
            <a:chOff x="1298575" y="4579896"/>
            <a:chExt cx="1432863" cy="946949"/>
          </a:xfrm>
        </p:grpSpPr>
        <p:sp>
          <p:nvSpPr>
            <p:cNvPr id="36" name="Freeform 35"/>
            <p:cNvSpPr/>
            <p:nvPr/>
          </p:nvSpPr>
          <p:spPr>
            <a:xfrm>
              <a:off x="1547689" y="4758880"/>
              <a:ext cx="271475" cy="511764"/>
            </a:xfrm>
            <a:custGeom>
              <a:avLst/>
              <a:gdLst/>
              <a:ahLst/>
              <a:cxnLst/>
              <a:rect l="0" t="0" r="0" b="0"/>
              <a:pathLst>
                <a:path w="271475" h="511764">
                  <a:moveTo>
                    <a:pt x="0" y="0"/>
                  </a:moveTo>
                  <a:lnTo>
                    <a:pt x="15641" y="26387"/>
                  </a:lnTo>
                  <a:lnTo>
                    <a:pt x="31209" y="81685"/>
                  </a:lnTo>
                  <a:lnTo>
                    <a:pt x="38883" y="136117"/>
                  </a:lnTo>
                  <a:lnTo>
                    <a:pt x="41156" y="192410"/>
                  </a:lnTo>
                  <a:lnTo>
                    <a:pt x="41830" y="253543"/>
                  </a:lnTo>
                  <a:lnTo>
                    <a:pt x="42030" y="316110"/>
                  </a:lnTo>
                  <a:lnTo>
                    <a:pt x="38969" y="379102"/>
                  </a:lnTo>
                  <a:lnTo>
                    <a:pt x="33773" y="439100"/>
                  </a:lnTo>
                  <a:lnTo>
                    <a:pt x="32233" y="490803"/>
                  </a:lnTo>
                  <a:lnTo>
                    <a:pt x="31873" y="511763"/>
                  </a:lnTo>
                  <a:lnTo>
                    <a:pt x="23269" y="455643"/>
                  </a:lnTo>
                  <a:lnTo>
                    <a:pt x="21494" y="397150"/>
                  </a:lnTo>
                  <a:lnTo>
                    <a:pt x="26775" y="360220"/>
                  </a:lnTo>
                  <a:lnTo>
                    <a:pt x="47446" y="310234"/>
                  </a:lnTo>
                  <a:lnTo>
                    <a:pt x="80958" y="267831"/>
                  </a:lnTo>
                  <a:lnTo>
                    <a:pt x="107435" y="251583"/>
                  </a:lnTo>
                  <a:lnTo>
                    <a:pt x="127297" y="249465"/>
                  </a:lnTo>
                  <a:lnTo>
                    <a:pt x="168644" y="257638"/>
                  </a:lnTo>
                  <a:lnTo>
                    <a:pt x="194508" y="272740"/>
                  </a:lnTo>
                  <a:lnTo>
                    <a:pt x="231360" y="308777"/>
                  </a:lnTo>
                  <a:lnTo>
                    <a:pt x="249485" y="337935"/>
                  </a:lnTo>
                  <a:lnTo>
                    <a:pt x="268640" y="390859"/>
                  </a:lnTo>
                  <a:lnTo>
                    <a:pt x="271474" y="416261"/>
                  </a:lnTo>
                  <a:lnTo>
                    <a:pt x="266494" y="436909"/>
                  </a:lnTo>
                  <a:lnTo>
                    <a:pt x="252684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947772" y="4969450"/>
              <a:ext cx="168456" cy="1"/>
            </a:xfrm>
            <a:custGeom>
              <a:avLst/>
              <a:gdLst/>
              <a:ahLst/>
              <a:cxnLst/>
              <a:rect l="0" t="0" r="0" b="0"/>
              <a:pathLst>
                <a:path w="168456" h="1">
                  <a:moveTo>
                    <a:pt x="168455" y="0"/>
                  </a:moveTo>
                  <a:lnTo>
                    <a:pt x="119525" y="0"/>
                  </a:lnTo>
                  <a:lnTo>
                    <a:pt x="6039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958300" y="5032621"/>
              <a:ext cx="147400" cy="21059"/>
            </a:xfrm>
            <a:custGeom>
              <a:avLst/>
              <a:gdLst/>
              <a:ahLst/>
              <a:cxnLst/>
              <a:rect l="0" t="0" r="0" b="0"/>
              <a:pathLst>
                <a:path w="147400" h="21059">
                  <a:moveTo>
                    <a:pt x="147399" y="0"/>
                  </a:moveTo>
                  <a:lnTo>
                    <a:pt x="119843" y="7236"/>
                  </a:lnTo>
                  <a:lnTo>
                    <a:pt x="66740" y="12998"/>
                  </a:lnTo>
                  <a:lnTo>
                    <a:pt x="32643" y="18669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216183" y="4758880"/>
              <a:ext cx="213140" cy="528593"/>
            </a:xfrm>
            <a:custGeom>
              <a:avLst/>
              <a:gdLst/>
              <a:ahLst/>
              <a:cxnLst/>
              <a:rect l="0" t="0" r="0" b="0"/>
              <a:pathLst>
                <a:path w="213140" h="528593">
                  <a:moveTo>
                    <a:pt x="205371" y="0"/>
                  </a:moveTo>
                  <a:lnTo>
                    <a:pt x="148976" y="58736"/>
                  </a:lnTo>
                  <a:lnTo>
                    <a:pt x="114092" y="114999"/>
                  </a:lnTo>
                  <a:lnTo>
                    <a:pt x="86042" y="173408"/>
                  </a:lnTo>
                  <a:lnTo>
                    <a:pt x="57971" y="234339"/>
                  </a:lnTo>
                  <a:lnTo>
                    <a:pt x="35485" y="296764"/>
                  </a:lnTo>
                  <a:lnTo>
                    <a:pt x="13713" y="354155"/>
                  </a:lnTo>
                  <a:lnTo>
                    <a:pt x="3866" y="410552"/>
                  </a:lnTo>
                  <a:lnTo>
                    <a:pt x="0" y="438661"/>
                  </a:lnTo>
                  <a:lnTo>
                    <a:pt x="5570" y="479624"/>
                  </a:lnTo>
                  <a:lnTo>
                    <a:pt x="15575" y="503285"/>
                  </a:lnTo>
                  <a:lnTo>
                    <a:pt x="30940" y="519261"/>
                  </a:lnTo>
                  <a:lnTo>
                    <a:pt x="39951" y="525158"/>
                  </a:lnTo>
                  <a:lnTo>
                    <a:pt x="59321" y="528592"/>
                  </a:lnTo>
                  <a:lnTo>
                    <a:pt x="105942" y="521264"/>
                  </a:lnTo>
                  <a:lnTo>
                    <a:pt x="140815" y="506309"/>
                  </a:lnTo>
                  <a:lnTo>
                    <a:pt x="190595" y="466539"/>
                  </a:lnTo>
                  <a:lnTo>
                    <a:pt x="206582" y="440051"/>
                  </a:lnTo>
                  <a:lnTo>
                    <a:pt x="213139" y="404387"/>
                  </a:lnTo>
                  <a:lnTo>
                    <a:pt x="208433" y="380939"/>
                  </a:lnTo>
                  <a:lnTo>
                    <a:pt x="192630" y="351127"/>
                  </a:lnTo>
                  <a:lnTo>
                    <a:pt x="186349" y="342879"/>
                  </a:lnTo>
                  <a:lnTo>
                    <a:pt x="166891" y="330596"/>
                  </a:lnTo>
                  <a:lnTo>
                    <a:pt x="155151" y="325682"/>
                  </a:lnTo>
                  <a:lnTo>
                    <a:pt x="129629" y="326462"/>
                  </a:lnTo>
                  <a:lnTo>
                    <a:pt x="92072" y="340055"/>
                  </a:lnTo>
                  <a:lnTo>
                    <a:pt x="53529" y="365609"/>
                  </a:lnTo>
                  <a:lnTo>
                    <a:pt x="15858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298575" y="4579896"/>
              <a:ext cx="1432863" cy="946949"/>
            </a:xfrm>
            <a:custGeom>
              <a:avLst/>
              <a:gdLst/>
              <a:ahLst/>
              <a:cxnLst/>
              <a:rect l="0" t="0" r="0" b="0"/>
              <a:pathLst>
                <a:path w="1432863" h="946949">
                  <a:moveTo>
                    <a:pt x="628140" y="42114"/>
                  </a:moveTo>
                  <a:lnTo>
                    <a:pt x="564689" y="25326"/>
                  </a:lnTo>
                  <a:lnTo>
                    <a:pt x="517183" y="22322"/>
                  </a:lnTo>
                  <a:lnTo>
                    <a:pt x="467232" y="22602"/>
                  </a:lnTo>
                  <a:lnTo>
                    <a:pt x="407839" y="32584"/>
                  </a:lnTo>
                  <a:lnTo>
                    <a:pt x="345458" y="45821"/>
                  </a:lnTo>
                  <a:lnTo>
                    <a:pt x="285216" y="66936"/>
                  </a:lnTo>
                  <a:lnTo>
                    <a:pt x="234495" y="86705"/>
                  </a:lnTo>
                  <a:lnTo>
                    <a:pt x="178168" y="120819"/>
                  </a:lnTo>
                  <a:lnTo>
                    <a:pt x="119721" y="172188"/>
                  </a:lnTo>
                  <a:lnTo>
                    <a:pt x="67738" y="230785"/>
                  </a:lnTo>
                  <a:lnTo>
                    <a:pt x="41884" y="265472"/>
                  </a:lnTo>
                  <a:lnTo>
                    <a:pt x="20266" y="324558"/>
                  </a:lnTo>
                  <a:lnTo>
                    <a:pt x="4532" y="366657"/>
                  </a:lnTo>
                  <a:lnTo>
                    <a:pt x="0" y="414485"/>
                  </a:lnTo>
                  <a:lnTo>
                    <a:pt x="8357" y="470042"/>
                  </a:lnTo>
                  <a:lnTo>
                    <a:pt x="21021" y="504260"/>
                  </a:lnTo>
                  <a:lnTo>
                    <a:pt x="53047" y="557865"/>
                  </a:lnTo>
                  <a:lnTo>
                    <a:pt x="95906" y="613933"/>
                  </a:lnTo>
                  <a:lnTo>
                    <a:pt x="155941" y="674112"/>
                  </a:lnTo>
                  <a:lnTo>
                    <a:pt x="208006" y="715995"/>
                  </a:lnTo>
                  <a:lnTo>
                    <a:pt x="267747" y="752947"/>
                  </a:lnTo>
                  <a:lnTo>
                    <a:pt x="319172" y="791969"/>
                  </a:lnTo>
                  <a:lnTo>
                    <a:pt x="378679" y="822637"/>
                  </a:lnTo>
                  <a:lnTo>
                    <a:pt x="432894" y="844292"/>
                  </a:lnTo>
                  <a:lnTo>
                    <a:pt x="482162" y="863933"/>
                  </a:lnTo>
                  <a:lnTo>
                    <a:pt x="540033" y="885942"/>
                  </a:lnTo>
                  <a:lnTo>
                    <a:pt x="596043" y="905192"/>
                  </a:lnTo>
                  <a:lnTo>
                    <a:pt x="649746" y="919438"/>
                  </a:lnTo>
                  <a:lnTo>
                    <a:pt x="702208" y="933517"/>
                  </a:lnTo>
                  <a:lnTo>
                    <a:pt x="763350" y="944443"/>
                  </a:lnTo>
                  <a:lnTo>
                    <a:pt x="826423" y="946948"/>
                  </a:lnTo>
                  <a:lnTo>
                    <a:pt x="883422" y="941793"/>
                  </a:lnTo>
                  <a:lnTo>
                    <a:pt x="939176" y="938446"/>
                  </a:lnTo>
                  <a:lnTo>
                    <a:pt x="995945" y="928909"/>
                  </a:lnTo>
                  <a:lnTo>
                    <a:pt x="1044135" y="919160"/>
                  </a:lnTo>
                  <a:lnTo>
                    <a:pt x="1095459" y="906523"/>
                  </a:lnTo>
                  <a:lnTo>
                    <a:pt x="1146540" y="882762"/>
                  </a:lnTo>
                  <a:lnTo>
                    <a:pt x="1206315" y="850060"/>
                  </a:lnTo>
                  <a:lnTo>
                    <a:pt x="1263183" y="810151"/>
                  </a:lnTo>
                  <a:lnTo>
                    <a:pt x="1318953" y="761100"/>
                  </a:lnTo>
                  <a:lnTo>
                    <a:pt x="1342872" y="731659"/>
                  </a:lnTo>
                  <a:lnTo>
                    <a:pt x="1371915" y="679789"/>
                  </a:lnTo>
                  <a:lnTo>
                    <a:pt x="1404098" y="621967"/>
                  </a:lnTo>
                  <a:lnTo>
                    <a:pt x="1424381" y="566303"/>
                  </a:lnTo>
                  <a:lnTo>
                    <a:pt x="1432862" y="521343"/>
                  </a:lnTo>
                  <a:lnTo>
                    <a:pt x="1426433" y="463636"/>
                  </a:lnTo>
                  <a:lnTo>
                    <a:pt x="1419487" y="407178"/>
                  </a:lnTo>
                  <a:lnTo>
                    <a:pt x="1401304" y="352135"/>
                  </a:lnTo>
                  <a:lnTo>
                    <a:pt x="1372062" y="306254"/>
                  </a:lnTo>
                  <a:lnTo>
                    <a:pt x="1323716" y="246740"/>
                  </a:lnTo>
                  <a:lnTo>
                    <a:pt x="1279381" y="204617"/>
                  </a:lnTo>
                  <a:lnTo>
                    <a:pt x="1219730" y="171716"/>
                  </a:lnTo>
                  <a:lnTo>
                    <a:pt x="1156950" y="142932"/>
                  </a:lnTo>
                  <a:lnTo>
                    <a:pt x="1104820" y="118744"/>
                  </a:lnTo>
                  <a:lnTo>
                    <a:pt x="1049202" y="96765"/>
                  </a:lnTo>
                  <a:lnTo>
                    <a:pt x="999084" y="82354"/>
                  </a:lnTo>
                  <a:lnTo>
                    <a:pt x="946558" y="67004"/>
                  </a:lnTo>
                  <a:lnTo>
                    <a:pt x="891689" y="49176"/>
                  </a:lnTo>
                  <a:lnTo>
                    <a:pt x="829395" y="31591"/>
                  </a:lnTo>
                  <a:lnTo>
                    <a:pt x="769659" y="21059"/>
                  </a:lnTo>
                  <a:lnTo>
                    <a:pt x="709456" y="10529"/>
                  </a:lnTo>
                  <a:lnTo>
                    <a:pt x="65972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Freeform 41"/>
          <p:cNvSpPr/>
          <p:nvPr/>
        </p:nvSpPr>
        <p:spPr>
          <a:xfrm>
            <a:off x="5719576" y="2161039"/>
            <a:ext cx="334311" cy="404982"/>
          </a:xfrm>
          <a:custGeom>
            <a:avLst/>
            <a:gdLst/>
            <a:ahLst/>
            <a:cxnLst/>
            <a:rect l="0" t="0" r="0" b="0"/>
            <a:pathLst>
              <a:path w="334311" h="404982">
                <a:moveTo>
                  <a:pt x="334310" y="102587"/>
                </a:moveTo>
                <a:lnTo>
                  <a:pt x="284812" y="42995"/>
                </a:lnTo>
                <a:lnTo>
                  <a:pt x="258422" y="21889"/>
                </a:lnTo>
                <a:lnTo>
                  <a:pt x="222788" y="6407"/>
                </a:lnTo>
                <a:lnTo>
                  <a:pt x="177004" y="0"/>
                </a:lnTo>
                <a:lnTo>
                  <a:pt x="131983" y="9280"/>
                </a:lnTo>
                <a:lnTo>
                  <a:pt x="70357" y="46871"/>
                </a:lnTo>
                <a:lnTo>
                  <a:pt x="44882" y="78800"/>
                </a:lnTo>
                <a:lnTo>
                  <a:pt x="19624" y="136933"/>
                </a:lnTo>
                <a:lnTo>
                  <a:pt x="4648" y="190870"/>
                </a:lnTo>
                <a:lnTo>
                  <a:pt x="0" y="246585"/>
                </a:lnTo>
                <a:lnTo>
                  <a:pt x="9133" y="302650"/>
                </a:lnTo>
                <a:lnTo>
                  <a:pt x="21932" y="341630"/>
                </a:lnTo>
                <a:lnTo>
                  <a:pt x="47218" y="380653"/>
                </a:lnTo>
                <a:lnTo>
                  <a:pt x="73381" y="398017"/>
                </a:lnTo>
                <a:lnTo>
                  <a:pt x="108949" y="404981"/>
                </a:lnTo>
                <a:lnTo>
                  <a:pt x="149123" y="401456"/>
                </a:lnTo>
                <a:lnTo>
                  <a:pt x="170506" y="392956"/>
                </a:lnTo>
                <a:lnTo>
                  <a:pt x="229025" y="35527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8" name="Group 57"/>
          <p:cNvGrpSpPr/>
          <p:nvPr/>
        </p:nvGrpSpPr>
        <p:grpSpPr>
          <a:xfrm>
            <a:off x="5182702" y="2189927"/>
            <a:ext cx="3314355" cy="475605"/>
            <a:chOff x="5182702" y="2189927"/>
            <a:chExt cx="3314355" cy="475605"/>
          </a:xfrm>
        </p:grpSpPr>
        <p:sp>
          <p:nvSpPr>
            <p:cNvPr id="43" name="Freeform 42"/>
            <p:cNvSpPr/>
            <p:nvPr/>
          </p:nvSpPr>
          <p:spPr>
            <a:xfrm>
              <a:off x="6022300" y="2347854"/>
              <a:ext cx="105286" cy="117264"/>
            </a:xfrm>
            <a:custGeom>
              <a:avLst/>
              <a:gdLst/>
              <a:ahLst/>
              <a:cxnLst/>
              <a:rect l="0" t="0" r="0" b="0"/>
              <a:pathLst>
                <a:path w="105286" h="117264">
                  <a:moveTo>
                    <a:pt x="0" y="63172"/>
                  </a:moveTo>
                  <a:lnTo>
                    <a:pt x="15619" y="117263"/>
                  </a:lnTo>
                  <a:lnTo>
                    <a:pt x="15092" y="116780"/>
                  </a:lnTo>
                  <a:lnTo>
                    <a:pt x="5841" y="90788"/>
                  </a:lnTo>
                  <a:lnTo>
                    <a:pt x="5715" y="71936"/>
                  </a:lnTo>
                  <a:lnTo>
                    <a:pt x="10729" y="53029"/>
                  </a:lnTo>
                  <a:lnTo>
                    <a:pt x="33012" y="21827"/>
                  </a:lnTo>
                  <a:lnTo>
                    <a:pt x="39555" y="14551"/>
                  </a:lnTo>
                  <a:lnTo>
                    <a:pt x="59304" y="646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195498" y="2347854"/>
              <a:ext cx="132995" cy="122752"/>
            </a:xfrm>
            <a:custGeom>
              <a:avLst/>
              <a:gdLst/>
              <a:ahLst/>
              <a:cxnLst/>
              <a:rect l="0" t="0" r="0" b="0"/>
              <a:pathLst>
                <a:path w="132995" h="122752">
                  <a:moveTo>
                    <a:pt x="90015" y="21057"/>
                  </a:moveTo>
                  <a:lnTo>
                    <a:pt x="36987" y="35712"/>
                  </a:lnTo>
                  <a:lnTo>
                    <a:pt x="19264" y="48628"/>
                  </a:lnTo>
                  <a:lnTo>
                    <a:pt x="11262" y="56985"/>
                  </a:lnTo>
                  <a:lnTo>
                    <a:pt x="2371" y="78749"/>
                  </a:lnTo>
                  <a:lnTo>
                    <a:pt x="0" y="91104"/>
                  </a:lnTo>
                  <a:lnTo>
                    <a:pt x="1929" y="100511"/>
                  </a:lnTo>
                  <a:lnTo>
                    <a:pt x="6724" y="107951"/>
                  </a:lnTo>
                  <a:lnTo>
                    <a:pt x="13431" y="114082"/>
                  </a:lnTo>
                  <a:lnTo>
                    <a:pt x="33360" y="120893"/>
                  </a:lnTo>
                  <a:lnTo>
                    <a:pt x="56646" y="122751"/>
                  </a:lnTo>
                  <a:lnTo>
                    <a:pt x="78694" y="119677"/>
                  </a:lnTo>
                  <a:lnTo>
                    <a:pt x="97071" y="111292"/>
                  </a:lnTo>
                  <a:lnTo>
                    <a:pt x="105248" y="105780"/>
                  </a:lnTo>
                  <a:lnTo>
                    <a:pt x="127933" y="75666"/>
                  </a:lnTo>
                  <a:lnTo>
                    <a:pt x="132994" y="53517"/>
                  </a:lnTo>
                  <a:lnTo>
                    <a:pt x="132706" y="42697"/>
                  </a:lnTo>
                  <a:lnTo>
                    <a:pt x="126145" y="24436"/>
                  </a:lnTo>
                  <a:lnTo>
                    <a:pt x="116601" y="10861"/>
                  </a:lnTo>
                  <a:lnTo>
                    <a:pt x="1005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406995" y="2347854"/>
              <a:ext cx="110535" cy="147400"/>
            </a:xfrm>
            <a:custGeom>
              <a:avLst/>
              <a:gdLst/>
              <a:ahLst/>
              <a:cxnLst/>
              <a:rect l="0" t="0" r="0" b="0"/>
              <a:pathLst>
                <a:path w="110535" h="147400">
                  <a:moveTo>
                    <a:pt x="99616" y="0"/>
                  </a:moveTo>
                  <a:lnTo>
                    <a:pt x="40999" y="5590"/>
                  </a:lnTo>
                  <a:lnTo>
                    <a:pt x="6209" y="20244"/>
                  </a:lnTo>
                  <a:lnTo>
                    <a:pt x="1080" y="27534"/>
                  </a:lnTo>
                  <a:lnTo>
                    <a:pt x="0" y="35904"/>
                  </a:lnTo>
                  <a:lnTo>
                    <a:pt x="1620" y="44993"/>
                  </a:lnTo>
                  <a:lnTo>
                    <a:pt x="7379" y="52222"/>
                  </a:lnTo>
                  <a:lnTo>
                    <a:pt x="26257" y="63374"/>
                  </a:lnTo>
                  <a:lnTo>
                    <a:pt x="83817" y="78580"/>
                  </a:lnTo>
                  <a:lnTo>
                    <a:pt x="92593" y="83972"/>
                  </a:lnTo>
                  <a:lnTo>
                    <a:pt x="105464" y="99322"/>
                  </a:lnTo>
                  <a:lnTo>
                    <a:pt x="110534" y="108329"/>
                  </a:lnTo>
                  <a:lnTo>
                    <a:pt x="110404" y="116673"/>
                  </a:lnTo>
                  <a:lnTo>
                    <a:pt x="106808" y="124576"/>
                  </a:lnTo>
                  <a:lnTo>
                    <a:pt x="100901" y="132183"/>
                  </a:lnTo>
                  <a:lnTo>
                    <a:pt x="81860" y="140637"/>
                  </a:lnTo>
                  <a:lnTo>
                    <a:pt x="36445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590839" y="2358383"/>
              <a:ext cx="114550" cy="144359"/>
            </a:xfrm>
            <a:custGeom>
              <a:avLst/>
              <a:gdLst/>
              <a:ahLst/>
              <a:cxnLst/>
              <a:rect l="0" t="0" r="0" b="0"/>
              <a:pathLst>
                <a:path w="114550" h="144359">
                  <a:moveTo>
                    <a:pt x="84228" y="0"/>
                  </a:moveTo>
                  <a:lnTo>
                    <a:pt x="45710" y="2340"/>
                  </a:lnTo>
                  <a:lnTo>
                    <a:pt x="27725" y="11178"/>
                  </a:lnTo>
                  <a:lnTo>
                    <a:pt x="23163" y="17981"/>
                  </a:lnTo>
                  <a:lnTo>
                    <a:pt x="21213" y="34898"/>
                  </a:lnTo>
                  <a:lnTo>
                    <a:pt x="25840" y="40813"/>
                  </a:lnTo>
                  <a:lnTo>
                    <a:pt x="84494" y="61179"/>
                  </a:lnTo>
                  <a:lnTo>
                    <a:pt x="105404" y="72425"/>
                  </a:lnTo>
                  <a:lnTo>
                    <a:pt x="111213" y="79868"/>
                  </a:lnTo>
                  <a:lnTo>
                    <a:pt x="113916" y="88341"/>
                  </a:lnTo>
                  <a:lnTo>
                    <a:pt x="114549" y="97498"/>
                  </a:lnTo>
                  <a:lnTo>
                    <a:pt x="109013" y="113912"/>
                  </a:lnTo>
                  <a:lnTo>
                    <a:pt x="104260" y="121565"/>
                  </a:lnTo>
                  <a:lnTo>
                    <a:pt x="89622" y="133188"/>
                  </a:lnTo>
                  <a:lnTo>
                    <a:pt x="70248" y="141083"/>
                  </a:lnTo>
                  <a:lnTo>
                    <a:pt x="35372" y="144358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016859" y="2378990"/>
              <a:ext cx="169337" cy="286542"/>
            </a:xfrm>
            <a:custGeom>
              <a:avLst/>
              <a:gdLst/>
              <a:ahLst/>
              <a:cxnLst/>
              <a:rect l="0" t="0" r="0" b="0"/>
              <a:pathLst>
                <a:path w="169337" h="286542">
                  <a:moveTo>
                    <a:pt x="58291" y="158377"/>
                  </a:moveTo>
                  <a:lnTo>
                    <a:pt x="66624" y="215642"/>
                  </a:lnTo>
                  <a:lnTo>
                    <a:pt x="62797" y="276534"/>
                  </a:lnTo>
                  <a:lnTo>
                    <a:pt x="58955" y="283942"/>
                  </a:lnTo>
                  <a:lnTo>
                    <a:pt x="54055" y="286541"/>
                  </a:lnTo>
                  <a:lnTo>
                    <a:pt x="48447" y="285933"/>
                  </a:lnTo>
                  <a:lnTo>
                    <a:pt x="43540" y="280849"/>
                  </a:lnTo>
                  <a:lnTo>
                    <a:pt x="23564" y="226209"/>
                  </a:lnTo>
                  <a:lnTo>
                    <a:pt x="10400" y="164714"/>
                  </a:lnTo>
                  <a:lnTo>
                    <a:pt x="3467" y="109413"/>
                  </a:lnTo>
                  <a:lnTo>
                    <a:pt x="0" y="85143"/>
                  </a:lnTo>
                  <a:lnTo>
                    <a:pt x="2358" y="58758"/>
                  </a:lnTo>
                  <a:lnTo>
                    <a:pt x="10425" y="37673"/>
                  </a:lnTo>
                  <a:lnTo>
                    <a:pt x="22979" y="20503"/>
                  </a:lnTo>
                  <a:lnTo>
                    <a:pt x="40257" y="5073"/>
                  </a:lnTo>
                  <a:lnTo>
                    <a:pt x="49778" y="1193"/>
                  </a:lnTo>
                  <a:lnTo>
                    <a:pt x="69715" y="0"/>
                  </a:lnTo>
                  <a:lnTo>
                    <a:pt x="100670" y="5906"/>
                  </a:lnTo>
                  <a:lnTo>
                    <a:pt x="141402" y="26787"/>
                  </a:lnTo>
                  <a:lnTo>
                    <a:pt x="158010" y="39842"/>
                  </a:lnTo>
                  <a:lnTo>
                    <a:pt x="166952" y="59681"/>
                  </a:lnTo>
                  <a:lnTo>
                    <a:pt x="169336" y="71523"/>
                  </a:lnTo>
                  <a:lnTo>
                    <a:pt x="168586" y="81757"/>
                  </a:lnTo>
                  <a:lnTo>
                    <a:pt x="161513" y="99368"/>
                  </a:lnTo>
                  <a:lnTo>
                    <a:pt x="144377" y="122436"/>
                  </a:lnTo>
                  <a:lnTo>
                    <a:pt x="125017" y="130705"/>
                  </a:lnTo>
                  <a:lnTo>
                    <a:pt x="79348" y="1373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256653" y="2368911"/>
              <a:ext cx="53467" cy="162093"/>
            </a:xfrm>
            <a:custGeom>
              <a:avLst/>
              <a:gdLst/>
              <a:ahLst/>
              <a:cxnLst/>
              <a:rect l="0" t="0" r="0" b="0"/>
              <a:pathLst>
                <a:path w="53467" h="162093">
                  <a:moveTo>
                    <a:pt x="18539" y="94757"/>
                  </a:moveTo>
                  <a:lnTo>
                    <a:pt x="34180" y="112738"/>
                  </a:lnTo>
                  <a:lnTo>
                    <a:pt x="53382" y="158909"/>
                  </a:lnTo>
                  <a:lnTo>
                    <a:pt x="53466" y="162092"/>
                  </a:lnTo>
                  <a:lnTo>
                    <a:pt x="51183" y="160704"/>
                  </a:lnTo>
                  <a:lnTo>
                    <a:pt x="43575" y="149803"/>
                  </a:lnTo>
                  <a:lnTo>
                    <a:pt x="26040" y="117329"/>
                  </a:lnTo>
                  <a:lnTo>
                    <a:pt x="10232" y="92086"/>
                  </a:lnTo>
                  <a:lnTo>
                    <a:pt x="3148" y="71343"/>
                  </a:lnTo>
                  <a:lnTo>
                    <a:pt x="0" y="46526"/>
                  </a:lnTo>
                  <a:lnTo>
                    <a:pt x="2670" y="35697"/>
                  </a:lnTo>
                  <a:lnTo>
                    <a:pt x="14995" y="17425"/>
                  </a:lnTo>
                  <a:lnTo>
                    <a:pt x="25932" y="7745"/>
                  </a:lnTo>
                  <a:lnTo>
                    <a:pt x="3959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419427" y="2400497"/>
              <a:ext cx="100884" cy="112581"/>
            </a:xfrm>
            <a:custGeom>
              <a:avLst/>
              <a:gdLst/>
              <a:ahLst/>
              <a:cxnLst/>
              <a:rect l="0" t="0" r="0" b="0"/>
              <a:pathLst>
                <a:path w="100884" h="112581">
                  <a:moveTo>
                    <a:pt x="87392" y="21057"/>
                  </a:moveTo>
                  <a:lnTo>
                    <a:pt x="70624" y="15468"/>
                  </a:lnTo>
                  <a:lnTo>
                    <a:pt x="53033" y="15843"/>
                  </a:lnTo>
                  <a:lnTo>
                    <a:pt x="34687" y="21079"/>
                  </a:lnTo>
                  <a:lnTo>
                    <a:pt x="18734" y="31206"/>
                  </a:lnTo>
                  <a:lnTo>
                    <a:pt x="6964" y="46624"/>
                  </a:lnTo>
                  <a:lnTo>
                    <a:pt x="2188" y="55649"/>
                  </a:lnTo>
                  <a:lnTo>
                    <a:pt x="0" y="75036"/>
                  </a:lnTo>
                  <a:lnTo>
                    <a:pt x="1055" y="85119"/>
                  </a:lnTo>
                  <a:lnTo>
                    <a:pt x="5267" y="93011"/>
                  </a:lnTo>
                  <a:lnTo>
                    <a:pt x="19306" y="104899"/>
                  </a:lnTo>
                  <a:lnTo>
                    <a:pt x="52530" y="112580"/>
                  </a:lnTo>
                  <a:lnTo>
                    <a:pt x="72287" y="108137"/>
                  </a:lnTo>
                  <a:lnTo>
                    <a:pt x="80832" y="103677"/>
                  </a:lnTo>
                  <a:lnTo>
                    <a:pt x="93444" y="89362"/>
                  </a:lnTo>
                  <a:lnTo>
                    <a:pt x="98446" y="80632"/>
                  </a:lnTo>
                  <a:lnTo>
                    <a:pt x="100883" y="61573"/>
                  </a:lnTo>
                  <a:lnTo>
                    <a:pt x="96897" y="42574"/>
                  </a:lnTo>
                  <a:lnTo>
                    <a:pt x="7686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599005" y="2250807"/>
              <a:ext cx="118384" cy="266813"/>
            </a:xfrm>
            <a:custGeom>
              <a:avLst/>
              <a:gdLst/>
              <a:ahLst/>
              <a:cxnLst/>
              <a:rect l="0" t="0" r="0" b="0"/>
              <a:pathLst>
                <a:path w="118384" h="266813">
                  <a:moveTo>
                    <a:pt x="86798" y="212861"/>
                  </a:moveTo>
                  <a:lnTo>
                    <a:pt x="51900" y="183553"/>
                  </a:lnTo>
                  <a:lnTo>
                    <a:pt x="42476" y="181624"/>
                  </a:lnTo>
                  <a:lnTo>
                    <a:pt x="22646" y="185720"/>
                  </a:lnTo>
                  <a:lnTo>
                    <a:pt x="14784" y="191257"/>
                  </a:lnTo>
                  <a:lnTo>
                    <a:pt x="2929" y="206769"/>
                  </a:lnTo>
                  <a:lnTo>
                    <a:pt x="0" y="228481"/>
                  </a:lnTo>
                  <a:lnTo>
                    <a:pt x="857" y="240822"/>
                  </a:lnTo>
                  <a:lnTo>
                    <a:pt x="4937" y="250219"/>
                  </a:lnTo>
                  <a:lnTo>
                    <a:pt x="18830" y="263780"/>
                  </a:lnTo>
                  <a:lnTo>
                    <a:pt x="27448" y="266694"/>
                  </a:lnTo>
                  <a:lnTo>
                    <a:pt x="46382" y="266812"/>
                  </a:lnTo>
                  <a:lnTo>
                    <a:pt x="63376" y="256727"/>
                  </a:lnTo>
                  <a:lnTo>
                    <a:pt x="93351" y="221656"/>
                  </a:lnTo>
                  <a:lnTo>
                    <a:pt x="101408" y="198442"/>
                  </a:lnTo>
                  <a:lnTo>
                    <a:pt x="106582" y="139823"/>
                  </a:lnTo>
                  <a:lnTo>
                    <a:pt x="106433" y="80324"/>
                  </a:lnTo>
                  <a:lnTo>
                    <a:pt x="96353" y="23511"/>
                  </a:lnTo>
                  <a:lnTo>
                    <a:pt x="93168" y="9419"/>
                  </a:lnTo>
                  <a:lnTo>
                    <a:pt x="88705" y="2363"/>
                  </a:lnTo>
                  <a:lnTo>
                    <a:pt x="83390" y="0"/>
                  </a:lnTo>
                  <a:lnTo>
                    <a:pt x="77507" y="763"/>
                  </a:lnTo>
                  <a:lnTo>
                    <a:pt x="73585" y="5952"/>
                  </a:lnTo>
                  <a:lnTo>
                    <a:pt x="69227" y="24195"/>
                  </a:lnTo>
                  <a:lnTo>
                    <a:pt x="67599" y="87336"/>
                  </a:lnTo>
                  <a:lnTo>
                    <a:pt x="77330" y="140363"/>
                  </a:lnTo>
                  <a:lnTo>
                    <a:pt x="95126" y="199934"/>
                  </a:lnTo>
                  <a:lnTo>
                    <a:pt x="118383" y="2444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791088" y="2358383"/>
              <a:ext cx="113132" cy="158399"/>
            </a:xfrm>
            <a:custGeom>
              <a:avLst/>
              <a:gdLst/>
              <a:ahLst/>
              <a:cxnLst/>
              <a:rect l="0" t="0" r="0" b="0"/>
              <a:pathLst>
                <a:path w="113132" h="158399">
                  <a:moveTo>
                    <a:pt x="0" y="42114"/>
                  </a:moveTo>
                  <a:lnTo>
                    <a:pt x="5589" y="100731"/>
                  </a:lnTo>
                  <a:lnTo>
                    <a:pt x="14654" y="135521"/>
                  </a:lnTo>
                  <a:lnTo>
                    <a:pt x="20297" y="144160"/>
                  </a:lnTo>
                  <a:lnTo>
                    <a:pt x="35927" y="156878"/>
                  </a:lnTo>
                  <a:lnTo>
                    <a:pt x="43839" y="158398"/>
                  </a:lnTo>
                  <a:lnTo>
                    <a:pt x="51452" y="157071"/>
                  </a:lnTo>
                  <a:lnTo>
                    <a:pt x="66151" y="149358"/>
                  </a:lnTo>
                  <a:lnTo>
                    <a:pt x="80483" y="138131"/>
                  </a:lnTo>
                  <a:lnTo>
                    <a:pt x="96117" y="113067"/>
                  </a:lnTo>
                  <a:lnTo>
                    <a:pt x="110710" y="71987"/>
                  </a:lnTo>
                  <a:lnTo>
                    <a:pt x="113131" y="3588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964158" y="2373851"/>
              <a:ext cx="111200" cy="132028"/>
            </a:xfrm>
            <a:custGeom>
              <a:avLst/>
              <a:gdLst/>
              <a:ahLst/>
              <a:cxnLst/>
              <a:rect l="0" t="0" r="0" b="0"/>
              <a:pathLst>
                <a:path w="111200" h="132028">
                  <a:moveTo>
                    <a:pt x="79614" y="5589"/>
                  </a:moveTo>
                  <a:lnTo>
                    <a:pt x="62846" y="0"/>
                  </a:lnTo>
                  <a:lnTo>
                    <a:pt x="45255" y="3495"/>
                  </a:lnTo>
                  <a:lnTo>
                    <a:pt x="26909" y="14017"/>
                  </a:lnTo>
                  <a:lnTo>
                    <a:pt x="10955" y="30392"/>
                  </a:lnTo>
                  <a:lnTo>
                    <a:pt x="2306" y="52487"/>
                  </a:lnTo>
                  <a:lnTo>
                    <a:pt x="0" y="64931"/>
                  </a:lnTo>
                  <a:lnTo>
                    <a:pt x="3675" y="88115"/>
                  </a:lnTo>
                  <a:lnTo>
                    <a:pt x="7931" y="99211"/>
                  </a:lnTo>
                  <a:lnTo>
                    <a:pt x="25138" y="117779"/>
                  </a:lnTo>
                  <a:lnTo>
                    <a:pt x="36278" y="126006"/>
                  </a:lnTo>
                  <a:lnTo>
                    <a:pt x="58014" y="132027"/>
                  </a:lnTo>
                  <a:lnTo>
                    <a:pt x="86862" y="128840"/>
                  </a:lnTo>
                  <a:lnTo>
                    <a:pt x="111199" y="1214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153520" y="2189927"/>
              <a:ext cx="27123" cy="357970"/>
            </a:xfrm>
            <a:custGeom>
              <a:avLst/>
              <a:gdLst/>
              <a:ahLst/>
              <a:cxnLst/>
              <a:rect l="0" t="0" r="0" b="0"/>
              <a:pathLst>
                <a:path w="27123" h="357970">
                  <a:moveTo>
                    <a:pt x="6065" y="0"/>
                  </a:moveTo>
                  <a:lnTo>
                    <a:pt x="0" y="32452"/>
                  </a:lnTo>
                  <a:lnTo>
                    <a:pt x="4521" y="83229"/>
                  </a:lnTo>
                  <a:lnTo>
                    <a:pt x="8727" y="136575"/>
                  </a:lnTo>
                  <a:lnTo>
                    <a:pt x="14263" y="186306"/>
                  </a:lnTo>
                  <a:lnTo>
                    <a:pt x="15903" y="233796"/>
                  </a:lnTo>
                  <a:lnTo>
                    <a:pt x="16458" y="296656"/>
                  </a:lnTo>
                  <a:lnTo>
                    <a:pt x="27122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075357" y="2305741"/>
              <a:ext cx="200043" cy="10529"/>
            </a:xfrm>
            <a:custGeom>
              <a:avLst/>
              <a:gdLst/>
              <a:ahLst/>
              <a:cxnLst/>
              <a:rect l="0" t="0" r="0" b="0"/>
              <a:pathLst>
                <a:path w="200043" h="10529">
                  <a:moveTo>
                    <a:pt x="200042" y="0"/>
                  </a:moveTo>
                  <a:lnTo>
                    <a:pt x="141425" y="5589"/>
                  </a:lnTo>
                  <a:lnTo>
                    <a:pt x="89867" y="9064"/>
                  </a:lnTo>
                  <a:lnTo>
                    <a:pt x="35726" y="1009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306590" y="2307936"/>
              <a:ext cx="190467" cy="208375"/>
            </a:xfrm>
            <a:custGeom>
              <a:avLst/>
              <a:gdLst/>
              <a:ahLst/>
              <a:cxnLst/>
              <a:rect l="0" t="0" r="0" b="0"/>
              <a:pathLst>
                <a:path w="190467" h="208375">
                  <a:moveTo>
                    <a:pt x="147793" y="8333"/>
                  </a:moveTo>
                  <a:lnTo>
                    <a:pt x="110315" y="0"/>
                  </a:lnTo>
                  <a:lnTo>
                    <a:pt x="72348" y="1574"/>
                  </a:lnTo>
                  <a:lnTo>
                    <a:pt x="23186" y="12587"/>
                  </a:lnTo>
                  <a:lnTo>
                    <a:pt x="14419" y="18188"/>
                  </a:lnTo>
                  <a:lnTo>
                    <a:pt x="1558" y="33770"/>
                  </a:lnTo>
                  <a:lnTo>
                    <a:pt x="0" y="41669"/>
                  </a:lnTo>
                  <a:lnTo>
                    <a:pt x="1302" y="49274"/>
                  </a:lnTo>
                  <a:lnTo>
                    <a:pt x="4508" y="56684"/>
                  </a:lnTo>
                  <a:lnTo>
                    <a:pt x="11326" y="61624"/>
                  </a:lnTo>
                  <a:lnTo>
                    <a:pt x="63387" y="75792"/>
                  </a:lnTo>
                  <a:lnTo>
                    <a:pt x="124518" y="84330"/>
                  </a:lnTo>
                  <a:lnTo>
                    <a:pt x="145637" y="91242"/>
                  </a:lnTo>
                  <a:lnTo>
                    <a:pt x="185652" y="121388"/>
                  </a:lnTo>
                  <a:lnTo>
                    <a:pt x="189410" y="130496"/>
                  </a:lnTo>
                  <a:lnTo>
                    <a:pt x="190466" y="153095"/>
                  </a:lnTo>
                  <a:lnTo>
                    <a:pt x="186770" y="163333"/>
                  </a:lnTo>
                  <a:lnTo>
                    <a:pt x="173305" y="180947"/>
                  </a:lnTo>
                  <a:lnTo>
                    <a:pt x="140404" y="198428"/>
                  </a:lnTo>
                  <a:lnTo>
                    <a:pt x="86062" y="207065"/>
                  </a:lnTo>
                  <a:lnTo>
                    <a:pt x="74094" y="2083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306362" y="2316269"/>
              <a:ext cx="31587" cy="189514"/>
            </a:xfrm>
            <a:custGeom>
              <a:avLst/>
              <a:gdLst/>
              <a:ahLst/>
              <a:cxnLst/>
              <a:rect l="0" t="0" r="0" b="0"/>
              <a:pathLst>
                <a:path w="31587" h="189514">
                  <a:moveTo>
                    <a:pt x="31586" y="0"/>
                  </a:moveTo>
                  <a:lnTo>
                    <a:pt x="22521" y="58617"/>
                  </a:lnTo>
                  <a:lnTo>
                    <a:pt x="20177" y="118857"/>
                  </a:lnTo>
                  <a:lnTo>
                    <a:pt x="9662" y="163858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182702" y="2234372"/>
              <a:ext cx="285537" cy="313655"/>
            </a:xfrm>
            <a:custGeom>
              <a:avLst/>
              <a:gdLst/>
              <a:ahLst/>
              <a:cxnLst/>
              <a:rect l="0" t="0" r="0" b="0"/>
              <a:pathLst>
                <a:path w="285537" h="313655">
                  <a:moveTo>
                    <a:pt x="239474" y="29254"/>
                  </a:moveTo>
                  <a:lnTo>
                    <a:pt x="221493" y="13613"/>
                  </a:lnTo>
                  <a:lnTo>
                    <a:pt x="204576" y="5535"/>
                  </a:lnTo>
                  <a:lnTo>
                    <a:pt x="169732" y="0"/>
                  </a:lnTo>
                  <a:lnTo>
                    <a:pt x="146476" y="4944"/>
                  </a:lnTo>
                  <a:lnTo>
                    <a:pt x="93477" y="27656"/>
                  </a:lnTo>
                  <a:lnTo>
                    <a:pt x="46883" y="76615"/>
                  </a:lnTo>
                  <a:lnTo>
                    <a:pt x="17002" y="133613"/>
                  </a:lnTo>
                  <a:lnTo>
                    <a:pt x="2420" y="178810"/>
                  </a:lnTo>
                  <a:lnTo>
                    <a:pt x="0" y="222656"/>
                  </a:lnTo>
                  <a:lnTo>
                    <a:pt x="7342" y="258914"/>
                  </a:lnTo>
                  <a:lnTo>
                    <a:pt x="17761" y="281064"/>
                  </a:lnTo>
                  <a:lnTo>
                    <a:pt x="36430" y="299487"/>
                  </a:lnTo>
                  <a:lnTo>
                    <a:pt x="47959" y="307676"/>
                  </a:lnTo>
                  <a:lnTo>
                    <a:pt x="73248" y="313654"/>
                  </a:lnTo>
                  <a:lnTo>
                    <a:pt x="133200" y="307960"/>
                  </a:lnTo>
                  <a:lnTo>
                    <a:pt x="172890" y="293288"/>
                  </a:lnTo>
                  <a:lnTo>
                    <a:pt x="230109" y="238972"/>
                  </a:lnTo>
                  <a:lnTo>
                    <a:pt x="261714" y="197542"/>
                  </a:lnTo>
                  <a:lnTo>
                    <a:pt x="284329" y="145046"/>
                  </a:lnTo>
                  <a:lnTo>
                    <a:pt x="285536" y="124001"/>
                  </a:lnTo>
                  <a:lnTo>
                    <a:pt x="281003" y="104119"/>
                  </a:lnTo>
                  <a:lnTo>
                    <a:pt x="259029" y="72292"/>
                  </a:lnTo>
                  <a:lnTo>
                    <a:pt x="244655" y="58911"/>
                  </a:lnTo>
                  <a:lnTo>
                    <a:pt x="207888" y="39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5049421" y="3124090"/>
            <a:ext cx="1299264" cy="433587"/>
            <a:chOff x="5049421" y="3124090"/>
            <a:chExt cx="1299264" cy="433587"/>
          </a:xfrm>
        </p:grpSpPr>
        <p:sp>
          <p:nvSpPr>
            <p:cNvPr id="59" name="Freeform 58"/>
            <p:cNvSpPr/>
            <p:nvPr/>
          </p:nvSpPr>
          <p:spPr>
            <a:xfrm>
              <a:off x="5212846" y="3218416"/>
              <a:ext cx="219859" cy="279105"/>
            </a:xfrm>
            <a:custGeom>
              <a:avLst/>
              <a:gdLst/>
              <a:ahLst/>
              <a:cxnLst/>
              <a:rect l="0" t="0" r="0" b="0"/>
              <a:pathLst>
                <a:path w="219859" h="279105">
                  <a:moveTo>
                    <a:pt x="19817" y="87532"/>
                  </a:moveTo>
                  <a:lnTo>
                    <a:pt x="8639" y="104299"/>
                  </a:lnTo>
                  <a:lnTo>
                    <a:pt x="5346" y="104559"/>
                  </a:lnTo>
                  <a:lnTo>
                    <a:pt x="3150" y="100053"/>
                  </a:lnTo>
                  <a:lnTo>
                    <a:pt x="1881" y="83738"/>
                  </a:lnTo>
                  <a:lnTo>
                    <a:pt x="5216" y="64789"/>
                  </a:lnTo>
                  <a:lnTo>
                    <a:pt x="19260" y="39979"/>
                  </a:lnTo>
                  <a:lnTo>
                    <a:pt x="38239" y="17810"/>
                  </a:lnTo>
                  <a:lnTo>
                    <a:pt x="64270" y="2013"/>
                  </a:lnTo>
                  <a:lnTo>
                    <a:pt x="84027" y="0"/>
                  </a:lnTo>
                  <a:lnTo>
                    <a:pt x="103337" y="4175"/>
                  </a:lnTo>
                  <a:lnTo>
                    <a:pt x="119718" y="13830"/>
                  </a:lnTo>
                  <a:lnTo>
                    <a:pt x="131678" y="29039"/>
                  </a:lnTo>
                  <a:lnTo>
                    <a:pt x="139723" y="48667"/>
                  </a:lnTo>
                  <a:lnTo>
                    <a:pt x="144888" y="99395"/>
                  </a:lnTo>
                  <a:lnTo>
                    <a:pt x="142663" y="137450"/>
                  </a:lnTo>
                  <a:lnTo>
                    <a:pt x="126981" y="198524"/>
                  </a:lnTo>
                  <a:lnTo>
                    <a:pt x="103029" y="233285"/>
                  </a:lnTo>
                  <a:lnTo>
                    <a:pt x="70179" y="262682"/>
                  </a:lnTo>
                  <a:lnTo>
                    <a:pt x="40198" y="278379"/>
                  </a:lnTo>
                  <a:lnTo>
                    <a:pt x="29895" y="279104"/>
                  </a:lnTo>
                  <a:lnTo>
                    <a:pt x="9088" y="273670"/>
                  </a:lnTo>
                  <a:lnTo>
                    <a:pt x="3306" y="266606"/>
                  </a:lnTo>
                  <a:lnTo>
                    <a:pt x="0" y="246279"/>
                  </a:lnTo>
                  <a:lnTo>
                    <a:pt x="5550" y="224767"/>
                  </a:lnTo>
                  <a:lnTo>
                    <a:pt x="16986" y="204677"/>
                  </a:lnTo>
                  <a:lnTo>
                    <a:pt x="43155" y="181383"/>
                  </a:lnTo>
                  <a:lnTo>
                    <a:pt x="62945" y="170968"/>
                  </a:lnTo>
                  <a:lnTo>
                    <a:pt x="99406" y="164117"/>
                  </a:lnTo>
                  <a:lnTo>
                    <a:pt x="123040" y="168753"/>
                  </a:lnTo>
                  <a:lnTo>
                    <a:pt x="146412" y="176272"/>
                  </a:lnTo>
                  <a:lnTo>
                    <a:pt x="193306" y="184220"/>
                  </a:lnTo>
                  <a:lnTo>
                    <a:pt x="219858" y="1928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049421" y="3148020"/>
              <a:ext cx="428276" cy="409657"/>
            </a:xfrm>
            <a:custGeom>
              <a:avLst/>
              <a:gdLst/>
              <a:ahLst/>
              <a:cxnLst/>
              <a:rect l="0" t="0" r="0" b="0"/>
              <a:pathLst>
                <a:path w="428276" h="409657">
                  <a:moveTo>
                    <a:pt x="299056" y="10529"/>
                  </a:moveTo>
                  <a:lnTo>
                    <a:pt x="271499" y="3293"/>
                  </a:lnTo>
                  <a:lnTo>
                    <a:pt x="215277" y="3770"/>
                  </a:lnTo>
                  <a:lnTo>
                    <a:pt x="153102" y="18044"/>
                  </a:lnTo>
                  <a:lnTo>
                    <a:pt x="120499" y="30563"/>
                  </a:lnTo>
                  <a:lnTo>
                    <a:pt x="57849" y="83861"/>
                  </a:lnTo>
                  <a:lnTo>
                    <a:pt x="29012" y="117821"/>
                  </a:lnTo>
                  <a:lnTo>
                    <a:pt x="9191" y="160664"/>
                  </a:lnTo>
                  <a:lnTo>
                    <a:pt x="0" y="204102"/>
                  </a:lnTo>
                  <a:lnTo>
                    <a:pt x="6190" y="254526"/>
                  </a:lnTo>
                  <a:lnTo>
                    <a:pt x="23229" y="314712"/>
                  </a:lnTo>
                  <a:lnTo>
                    <a:pt x="47346" y="354624"/>
                  </a:lnTo>
                  <a:lnTo>
                    <a:pt x="62013" y="369350"/>
                  </a:lnTo>
                  <a:lnTo>
                    <a:pt x="120520" y="396032"/>
                  </a:lnTo>
                  <a:lnTo>
                    <a:pt x="154129" y="405772"/>
                  </a:lnTo>
                  <a:lnTo>
                    <a:pt x="216702" y="409656"/>
                  </a:lnTo>
                  <a:lnTo>
                    <a:pt x="247246" y="407847"/>
                  </a:lnTo>
                  <a:lnTo>
                    <a:pt x="309811" y="380724"/>
                  </a:lnTo>
                  <a:lnTo>
                    <a:pt x="364369" y="332844"/>
                  </a:lnTo>
                  <a:lnTo>
                    <a:pt x="406560" y="272214"/>
                  </a:lnTo>
                  <a:lnTo>
                    <a:pt x="428275" y="211987"/>
                  </a:lnTo>
                  <a:lnTo>
                    <a:pt x="428070" y="173815"/>
                  </a:lnTo>
                  <a:lnTo>
                    <a:pt x="416350" y="120165"/>
                  </a:lnTo>
                  <a:lnTo>
                    <a:pt x="386064" y="63745"/>
                  </a:lnTo>
                  <a:lnTo>
                    <a:pt x="331816" y="22057"/>
                  </a:lnTo>
                  <a:lnTo>
                    <a:pt x="311276" y="9803"/>
                  </a:lnTo>
                  <a:lnTo>
                    <a:pt x="2779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677153" y="3124090"/>
              <a:ext cx="229335" cy="305316"/>
            </a:xfrm>
            <a:custGeom>
              <a:avLst/>
              <a:gdLst/>
              <a:ahLst/>
              <a:cxnLst/>
              <a:rect l="0" t="0" r="0" b="0"/>
              <a:pathLst>
                <a:path w="229335" h="305316">
                  <a:moveTo>
                    <a:pt x="229334" y="66044"/>
                  </a:moveTo>
                  <a:lnTo>
                    <a:pt x="211353" y="41998"/>
                  </a:lnTo>
                  <a:lnTo>
                    <a:pt x="185012" y="21745"/>
                  </a:lnTo>
                  <a:lnTo>
                    <a:pt x="128697" y="0"/>
                  </a:lnTo>
                  <a:lnTo>
                    <a:pt x="101938" y="1986"/>
                  </a:lnTo>
                  <a:lnTo>
                    <a:pt x="76787" y="10668"/>
                  </a:lnTo>
                  <a:lnTo>
                    <a:pt x="57810" y="22325"/>
                  </a:lnTo>
                  <a:lnTo>
                    <a:pt x="33973" y="47631"/>
                  </a:lnTo>
                  <a:lnTo>
                    <a:pt x="5445" y="108390"/>
                  </a:lnTo>
                  <a:lnTo>
                    <a:pt x="0" y="150991"/>
                  </a:lnTo>
                  <a:lnTo>
                    <a:pt x="6565" y="200977"/>
                  </a:lnTo>
                  <a:lnTo>
                    <a:pt x="22247" y="244646"/>
                  </a:lnTo>
                  <a:lnTo>
                    <a:pt x="47528" y="281478"/>
                  </a:lnTo>
                  <a:lnTo>
                    <a:pt x="73690" y="298462"/>
                  </a:lnTo>
                  <a:lnTo>
                    <a:pt x="109258" y="305315"/>
                  </a:lnTo>
                  <a:lnTo>
                    <a:pt x="166163" y="2976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927218" y="3295419"/>
              <a:ext cx="105612" cy="118939"/>
            </a:xfrm>
            <a:custGeom>
              <a:avLst/>
              <a:gdLst/>
              <a:ahLst/>
              <a:cxnLst/>
              <a:rect l="0" t="0" r="0" b="0"/>
              <a:pathLst>
                <a:path w="105612" h="118939">
                  <a:moveTo>
                    <a:pt x="74025" y="0"/>
                  </a:moveTo>
                  <a:lnTo>
                    <a:pt x="30063" y="20244"/>
                  </a:lnTo>
                  <a:lnTo>
                    <a:pt x="5367" y="44993"/>
                  </a:lnTo>
                  <a:lnTo>
                    <a:pt x="1347" y="54562"/>
                  </a:lnTo>
                  <a:lnTo>
                    <a:pt x="0" y="74553"/>
                  </a:lnTo>
                  <a:lnTo>
                    <a:pt x="6420" y="92016"/>
                  </a:lnTo>
                  <a:lnTo>
                    <a:pt x="11407" y="99949"/>
                  </a:lnTo>
                  <a:lnTo>
                    <a:pt x="26308" y="111882"/>
                  </a:lnTo>
                  <a:lnTo>
                    <a:pt x="35194" y="116702"/>
                  </a:lnTo>
                  <a:lnTo>
                    <a:pt x="54428" y="118938"/>
                  </a:lnTo>
                  <a:lnTo>
                    <a:pt x="73504" y="114863"/>
                  </a:lnTo>
                  <a:lnTo>
                    <a:pt x="89781" y="105253"/>
                  </a:lnTo>
                  <a:lnTo>
                    <a:pt x="95058" y="97075"/>
                  </a:lnTo>
                  <a:lnTo>
                    <a:pt x="105611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064414" y="3306005"/>
              <a:ext cx="284271" cy="117487"/>
            </a:xfrm>
            <a:custGeom>
              <a:avLst/>
              <a:gdLst/>
              <a:ahLst/>
              <a:cxnLst/>
              <a:rect l="0" t="0" r="0" b="0"/>
              <a:pathLst>
                <a:path w="284271" h="117487">
                  <a:moveTo>
                    <a:pt x="0" y="31528"/>
                  </a:moveTo>
                  <a:lnTo>
                    <a:pt x="15642" y="57914"/>
                  </a:lnTo>
                  <a:lnTo>
                    <a:pt x="36098" y="117486"/>
                  </a:lnTo>
                  <a:lnTo>
                    <a:pt x="33306" y="64864"/>
                  </a:lnTo>
                  <a:lnTo>
                    <a:pt x="37420" y="42835"/>
                  </a:lnTo>
                  <a:lnTo>
                    <a:pt x="42494" y="34387"/>
                  </a:lnTo>
                  <a:lnTo>
                    <a:pt x="57491" y="21880"/>
                  </a:lnTo>
                  <a:lnTo>
                    <a:pt x="65233" y="20417"/>
                  </a:lnTo>
                  <a:lnTo>
                    <a:pt x="72735" y="21781"/>
                  </a:lnTo>
                  <a:lnTo>
                    <a:pt x="107175" y="40781"/>
                  </a:lnTo>
                  <a:lnTo>
                    <a:pt x="113564" y="49396"/>
                  </a:lnTo>
                  <a:lnTo>
                    <a:pt x="120663" y="71445"/>
                  </a:lnTo>
                  <a:lnTo>
                    <a:pt x="123726" y="74517"/>
                  </a:lnTo>
                  <a:lnTo>
                    <a:pt x="126937" y="71886"/>
                  </a:lnTo>
                  <a:lnTo>
                    <a:pt x="150571" y="14708"/>
                  </a:lnTo>
                  <a:lnTo>
                    <a:pt x="156533" y="6276"/>
                  </a:lnTo>
                  <a:lnTo>
                    <a:pt x="165187" y="1826"/>
                  </a:lnTo>
                  <a:lnTo>
                    <a:pt x="187280" y="0"/>
                  </a:lnTo>
                  <a:lnTo>
                    <a:pt x="220437" y="11138"/>
                  </a:lnTo>
                  <a:lnTo>
                    <a:pt x="260742" y="43099"/>
                  </a:lnTo>
                  <a:lnTo>
                    <a:pt x="284270" y="73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6381356" y="3042735"/>
            <a:ext cx="2277369" cy="347179"/>
            <a:chOff x="6381356" y="3042735"/>
            <a:chExt cx="2277369" cy="347179"/>
          </a:xfrm>
        </p:grpSpPr>
        <p:sp>
          <p:nvSpPr>
            <p:cNvPr id="65" name="Freeform 64"/>
            <p:cNvSpPr/>
            <p:nvPr/>
          </p:nvSpPr>
          <p:spPr>
            <a:xfrm>
              <a:off x="6381356" y="3084849"/>
              <a:ext cx="191470" cy="300904"/>
            </a:xfrm>
            <a:custGeom>
              <a:avLst/>
              <a:gdLst/>
              <a:ahLst/>
              <a:cxnLst/>
              <a:rect l="0" t="0" r="0" b="0"/>
              <a:pathLst>
                <a:path w="191470" h="300904">
                  <a:moveTo>
                    <a:pt x="30499" y="0"/>
                  </a:moveTo>
                  <a:lnTo>
                    <a:pt x="13710" y="55045"/>
                  </a:lnTo>
                  <a:lnTo>
                    <a:pt x="4415" y="114513"/>
                  </a:lnTo>
                  <a:lnTo>
                    <a:pt x="0" y="174482"/>
                  </a:lnTo>
                  <a:lnTo>
                    <a:pt x="2248" y="236414"/>
                  </a:lnTo>
                  <a:lnTo>
                    <a:pt x="4646" y="248856"/>
                  </a:lnTo>
                  <a:lnTo>
                    <a:pt x="7414" y="253642"/>
                  </a:lnTo>
                  <a:lnTo>
                    <a:pt x="10430" y="253323"/>
                  </a:lnTo>
                  <a:lnTo>
                    <a:pt x="13610" y="249600"/>
                  </a:lnTo>
                  <a:lnTo>
                    <a:pt x="25371" y="203564"/>
                  </a:lnTo>
                  <a:lnTo>
                    <a:pt x="49113" y="172662"/>
                  </a:lnTo>
                  <a:lnTo>
                    <a:pt x="75009" y="156704"/>
                  </a:lnTo>
                  <a:lnTo>
                    <a:pt x="110497" y="150156"/>
                  </a:lnTo>
                  <a:lnTo>
                    <a:pt x="145059" y="153806"/>
                  </a:lnTo>
                  <a:lnTo>
                    <a:pt x="163692" y="162335"/>
                  </a:lnTo>
                  <a:lnTo>
                    <a:pt x="171937" y="167885"/>
                  </a:lnTo>
                  <a:lnTo>
                    <a:pt x="184218" y="183410"/>
                  </a:lnTo>
                  <a:lnTo>
                    <a:pt x="189130" y="192464"/>
                  </a:lnTo>
                  <a:lnTo>
                    <a:pt x="191469" y="215001"/>
                  </a:lnTo>
                  <a:lnTo>
                    <a:pt x="187439" y="239446"/>
                  </a:lnTo>
                  <a:lnTo>
                    <a:pt x="177849" y="262008"/>
                  </a:lnTo>
                  <a:lnTo>
                    <a:pt x="153707" y="288852"/>
                  </a:lnTo>
                  <a:lnTo>
                    <a:pt x="131272" y="298005"/>
                  </a:lnTo>
                  <a:lnTo>
                    <a:pt x="106872" y="300903"/>
                  </a:lnTo>
                  <a:lnTo>
                    <a:pt x="51908" y="290244"/>
                  </a:lnTo>
                  <a:lnTo>
                    <a:pt x="36894" y="280686"/>
                  </a:lnTo>
                  <a:lnTo>
                    <a:pt x="19970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643482" y="3242777"/>
              <a:ext cx="6067" cy="136871"/>
            </a:xfrm>
            <a:custGeom>
              <a:avLst/>
              <a:gdLst/>
              <a:ahLst/>
              <a:cxnLst/>
              <a:rect l="0" t="0" r="0" b="0"/>
              <a:pathLst>
                <a:path w="6067" h="136871">
                  <a:moveTo>
                    <a:pt x="0" y="0"/>
                  </a:moveTo>
                  <a:lnTo>
                    <a:pt x="0" y="48930"/>
                  </a:lnTo>
                  <a:lnTo>
                    <a:pt x="6066" y="111598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632953" y="315854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738238" y="3216206"/>
              <a:ext cx="258928" cy="173708"/>
            </a:xfrm>
            <a:custGeom>
              <a:avLst/>
              <a:gdLst/>
              <a:ahLst/>
              <a:cxnLst/>
              <a:rect l="0" t="0" r="0" b="0"/>
              <a:pathLst>
                <a:path w="258928" h="173708">
                  <a:moveTo>
                    <a:pt x="0" y="79213"/>
                  </a:moveTo>
                  <a:lnTo>
                    <a:pt x="8333" y="116691"/>
                  </a:lnTo>
                  <a:lnTo>
                    <a:pt x="10095" y="168114"/>
                  </a:lnTo>
                  <a:lnTo>
                    <a:pt x="9070" y="173576"/>
                  </a:lnTo>
                  <a:lnTo>
                    <a:pt x="7216" y="173707"/>
                  </a:lnTo>
                  <a:lnTo>
                    <a:pt x="4811" y="170285"/>
                  </a:lnTo>
                  <a:lnTo>
                    <a:pt x="1425" y="143112"/>
                  </a:lnTo>
                  <a:lnTo>
                    <a:pt x="8687" y="85943"/>
                  </a:lnTo>
                  <a:lnTo>
                    <a:pt x="14780" y="61147"/>
                  </a:lnTo>
                  <a:lnTo>
                    <a:pt x="20382" y="51961"/>
                  </a:lnTo>
                  <a:lnTo>
                    <a:pt x="35964" y="38636"/>
                  </a:lnTo>
                  <a:lnTo>
                    <a:pt x="45034" y="35784"/>
                  </a:lnTo>
                  <a:lnTo>
                    <a:pt x="64469" y="35735"/>
                  </a:lnTo>
                  <a:lnTo>
                    <a:pt x="81685" y="42732"/>
                  </a:lnTo>
                  <a:lnTo>
                    <a:pt x="97136" y="54811"/>
                  </a:lnTo>
                  <a:lnTo>
                    <a:pt x="117818" y="82511"/>
                  </a:lnTo>
                  <a:lnTo>
                    <a:pt x="127623" y="106805"/>
                  </a:lnTo>
                  <a:lnTo>
                    <a:pt x="129641" y="133200"/>
                  </a:lnTo>
                  <a:lnTo>
                    <a:pt x="128541" y="146790"/>
                  </a:lnTo>
                  <a:lnTo>
                    <a:pt x="130148" y="153510"/>
                  </a:lnTo>
                  <a:lnTo>
                    <a:pt x="133558" y="155651"/>
                  </a:lnTo>
                  <a:lnTo>
                    <a:pt x="138172" y="154738"/>
                  </a:lnTo>
                  <a:lnTo>
                    <a:pt x="155844" y="142275"/>
                  </a:lnTo>
                  <a:lnTo>
                    <a:pt x="183945" y="118273"/>
                  </a:lnTo>
                  <a:lnTo>
                    <a:pt x="234186" y="85194"/>
                  </a:lnTo>
                  <a:lnTo>
                    <a:pt x="248752" y="71733"/>
                  </a:lnTo>
                  <a:lnTo>
                    <a:pt x="256786" y="51712"/>
                  </a:lnTo>
                  <a:lnTo>
                    <a:pt x="258927" y="39822"/>
                  </a:lnTo>
                  <a:lnTo>
                    <a:pt x="255069" y="20372"/>
                  </a:lnTo>
                  <a:lnTo>
                    <a:pt x="250764" y="11910"/>
                  </a:lnTo>
                  <a:lnTo>
                    <a:pt x="243215" y="6268"/>
                  </a:lnTo>
                  <a:lnTo>
                    <a:pt x="222350" y="0"/>
                  </a:lnTo>
                  <a:lnTo>
                    <a:pt x="189884" y="2060"/>
                  </a:lnTo>
                  <a:lnTo>
                    <a:pt x="171740" y="10218"/>
                  </a:lnTo>
                  <a:lnTo>
                    <a:pt x="163627" y="15669"/>
                  </a:lnTo>
                  <a:lnTo>
                    <a:pt x="151492" y="31084"/>
                  </a:lnTo>
                  <a:lnTo>
                    <a:pt x="143369" y="50804"/>
                  </a:lnTo>
                  <a:lnTo>
                    <a:pt x="139966" y="87043"/>
                  </a:lnTo>
                  <a:lnTo>
                    <a:pt x="143316" y="109599"/>
                  </a:lnTo>
                  <a:lnTo>
                    <a:pt x="151824" y="128203"/>
                  </a:lnTo>
                  <a:lnTo>
                    <a:pt x="157368" y="136440"/>
                  </a:lnTo>
                  <a:lnTo>
                    <a:pt x="172887" y="148711"/>
                  </a:lnTo>
                  <a:lnTo>
                    <a:pt x="181938" y="153621"/>
                  </a:lnTo>
                  <a:lnTo>
                    <a:pt x="201354" y="155957"/>
                  </a:lnTo>
                  <a:lnTo>
                    <a:pt x="242156" y="1529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276655" y="3053264"/>
              <a:ext cx="9066" cy="326384"/>
            </a:xfrm>
            <a:custGeom>
              <a:avLst/>
              <a:gdLst/>
              <a:ahLst/>
              <a:cxnLst/>
              <a:rect l="0" t="0" r="0" b="0"/>
              <a:pathLst>
                <a:path w="9066" h="326384">
                  <a:moveTo>
                    <a:pt x="9065" y="0"/>
                  </a:moveTo>
                  <a:lnTo>
                    <a:pt x="0" y="58617"/>
                  </a:lnTo>
                  <a:lnTo>
                    <a:pt x="6061" y="121196"/>
                  </a:lnTo>
                  <a:lnTo>
                    <a:pt x="8175" y="171351"/>
                  </a:lnTo>
                  <a:lnTo>
                    <a:pt x="8889" y="230813"/>
                  </a:lnTo>
                  <a:lnTo>
                    <a:pt x="9030" y="287618"/>
                  </a:lnTo>
                  <a:lnTo>
                    <a:pt x="9065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369948" y="3295419"/>
              <a:ext cx="1" cy="52644"/>
            </a:xfrm>
            <a:custGeom>
              <a:avLst/>
              <a:gdLst/>
              <a:ahLst/>
              <a:cxnLst/>
              <a:rect l="0" t="0" r="0" b="0"/>
              <a:pathLst>
                <a:path w="1" h="52644">
                  <a:moveTo>
                    <a:pt x="0" y="0"/>
                  </a:move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380476" y="31480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480145" y="3084849"/>
              <a:ext cx="5617" cy="263214"/>
            </a:xfrm>
            <a:custGeom>
              <a:avLst/>
              <a:gdLst/>
              <a:ahLst/>
              <a:cxnLst/>
              <a:rect l="0" t="0" r="0" b="0"/>
              <a:pathLst>
                <a:path w="5617" h="263214">
                  <a:moveTo>
                    <a:pt x="5616" y="0"/>
                  </a:moveTo>
                  <a:lnTo>
                    <a:pt x="27" y="16768"/>
                  </a:lnTo>
                  <a:lnTo>
                    <a:pt x="403" y="34359"/>
                  </a:lnTo>
                  <a:lnTo>
                    <a:pt x="4929" y="94169"/>
                  </a:lnTo>
                  <a:lnTo>
                    <a:pt x="5481" y="156079"/>
                  </a:lnTo>
                  <a:lnTo>
                    <a:pt x="0" y="219304"/>
                  </a:lnTo>
                  <a:lnTo>
                    <a:pt x="391" y="240968"/>
                  </a:lnTo>
                  <a:lnTo>
                    <a:pt x="5616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478331" y="3169077"/>
              <a:ext cx="81131" cy="168457"/>
            </a:xfrm>
            <a:custGeom>
              <a:avLst/>
              <a:gdLst/>
              <a:ahLst/>
              <a:cxnLst/>
              <a:rect l="0" t="0" r="0" b="0"/>
              <a:pathLst>
                <a:path w="81131" h="168457">
                  <a:moveTo>
                    <a:pt x="81130" y="0"/>
                  </a:moveTo>
                  <a:lnTo>
                    <a:pt x="18669" y="57566"/>
                  </a:lnTo>
                  <a:lnTo>
                    <a:pt x="7356" y="75888"/>
                  </a:lnTo>
                  <a:lnTo>
                    <a:pt x="0" y="111523"/>
                  </a:lnTo>
                  <a:lnTo>
                    <a:pt x="4518" y="131844"/>
                  </a:lnTo>
                  <a:lnTo>
                    <a:pt x="14325" y="147505"/>
                  </a:lnTo>
                  <a:lnTo>
                    <a:pt x="39016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556206" y="3183110"/>
              <a:ext cx="112993" cy="133367"/>
            </a:xfrm>
            <a:custGeom>
              <a:avLst/>
              <a:gdLst/>
              <a:ahLst/>
              <a:cxnLst/>
              <a:rect l="0" t="0" r="0" b="0"/>
              <a:pathLst>
                <a:path w="112993" h="133367">
                  <a:moveTo>
                    <a:pt x="24312" y="91252"/>
                  </a:moveTo>
                  <a:lnTo>
                    <a:pt x="78187" y="72124"/>
                  </a:lnTo>
                  <a:lnTo>
                    <a:pt x="98560" y="60914"/>
                  </a:lnTo>
                  <a:lnTo>
                    <a:pt x="105396" y="52309"/>
                  </a:lnTo>
                  <a:lnTo>
                    <a:pt x="112992" y="30271"/>
                  </a:lnTo>
                  <a:lnTo>
                    <a:pt x="111508" y="21352"/>
                  </a:lnTo>
                  <a:lnTo>
                    <a:pt x="107009" y="14236"/>
                  </a:lnTo>
                  <a:lnTo>
                    <a:pt x="100500" y="8323"/>
                  </a:lnTo>
                  <a:lnTo>
                    <a:pt x="80790" y="1752"/>
                  </a:lnTo>
                  <a:lnTo>
                    <a:pt x="68983" y="0"/>
                  </a:lnTo>
                  <a:lnTo>
                    <a:pt x="49625" y="4293"/>
                  </a:lnTo>
                  <a:lnTo>
                    <a:pt x="33222" y="15169"/>
                  </a:lnTo>
                  <a:lnTo>
                    <a:pt x="12004" y="41023"/>
                  </a:lnTo>
                  <a:lnTo>
                    <a:pt x="2074" y="60740"/>
                  </a:lnTo>
                  <a:lnTo>
                    <a:pt x="0" y="81200"/>
                  </a:lnTo>
                  <a:lnTo>
                    <a:pt x="1086" y="91570"/>
                  </a:lnTo>
                  <a:lnTo>
                    <a:pt x="11649" y="109331"/>
                  </a:lnTo>
                  <a:lnTo>
                    <a:pt x="19380" y="117343"/>
                  </a:lnTo>
                  <a:lnTo>
                    <a:pt x="40447" y="126245"/>
                  </a:lnTo>
                  <a:lnTo>
                    <a:pt x="98012" y="1333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928151" y="3042735"/>
              <a:ext cx="10337" cy="263214"/>
            </a:xfrm>
            <a:custGeom>
              <a:avLst/>
              <a:gdLst/>
              <a:ahLst/>
              <a:cxnLst/>
              <a:rect l="0" t="0" r="0" b="0"/>
              <a:pathLst>
                <a:path w="10337" h="263214">
                  <a:moveTo>
                    <a:pt x="10336" y="0"/>
                  </a:moveTo>
                  <a:lnTo>
                    <a:pt x="2002" y="48931"/>
                  </a:lnTo>
                  <a:lnTo>
                    <a:pt x="458" y="96777"/>
                  </a:lnTo>
                  <a:lnTo>
                    <a:pt x="0" y="147998"/>
                  </a:lnTo>
                  <a:lnTo>
                    <a:pt x="5435" y="206529"/>
                  </a:lnTo>
                  <a:lnTo>
                    <a:pt x="10336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843730" y="3148020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09839" y="14654"/>
                  </a:lnTo>
                  <a:lnTo>
                    <a:pt x="49599" y="2096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991130" y="3166205"/>
              <a:ext cx="122697" cy="131042"/>
            </a:xfrm>
            <a:custGeom>
              <a:avLst/>
              <a:gdLst/>
              <a:ahLst/>
              <a:cxnLst/>
              <a:rect l="0" t="0" r="0" b="0"/>
              <a:pathLst>
                <a:path w="122697" h="131042">
                  <a:moveTo>
                    <a:pt x="0" y="66043"/>
                  </a:moveTo>
                  <a:lnTo>
                    <a:pt x="37478" y="57710"/>
                  </a:lnTo>
                  <a:lnTo>
                    <a:pt x="100211" y="53464"/>
                  </a:lnTo>
                  <a:lnTo>
                    <a:pt x="119017" y="44465"/>
                  </a:lnTo>
                  <a:lnTo>
                    <a:pt x="122629" y="37620"/>
                  </a:lnTo>
                  <a:lnTo>
                    <a:pt x="122696" y="29547"/>
                  </a:lnTo>
                  <a:lnTo>
                    <a:pt x="120402" y="20655"/>
                  </a:lnTo>
                  <a:lnTo>
                    <a:pt x="114193" y="13558"/>
                  </a:lnTo>
                  <a:lnTo>
                    <a:pt x="94815" y="2552"/>
                  </a:lnTo>
                  <a:lnTo>
                    <a:pt x="73726" y="0"/>
                  </a:lnTo>
                  <a:lnTo>
                    <a:pt x="53823" y="3936"/>
                  </a:lnTo>
                  <a:lnTo>
                    <a:pt x="37179" y="13484"/>
                  </a:lnTo>
                  <a:lnTo>
                    <a:pt x="25103" y="28645"/>
                  </a:lnTo>
                  <a:lnTo>
                    <a:pt x="7818" y="66975"/>
                  </a:lnTo>
                  <a:lnTo>
                    <a:pt x="6593" y="90634"/>
                  </a:lnTo>
                  <a:lnTo>
                    <a:pt x="7905" y="103494"/>
                  </a:lnTo>
                  <a:lnTo>
                    <a:pt x="12289" y="113237"/>
                  </a:lnTo>
                  <a:lnTo>
                    <a:pt x="26518" y="127183"/>
                  </a:lnTo>
                  <a:lnTo>
                    <a:pt x="47660" y="131041"/>
                  </a:lnTo>
                  <a:lnTo>
                    <a:pt x="84227" y="1292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155559" y="3179606"/>
              <a:ext cx="56670" cy="119900"/>
            </a:xfrm>
            <a:custGeom>
              <a:avLst/>
              <a:gdLst/>
              <a:ahLst/>
              <a:cxnLst/>
              <a:rect l="0" t="0" r="0" b="0"/>
              <a:pathLst>
                <a:path w="56670" h="119900">
                  <a:moveTo>
                    <a:pt x="4026" y="63171"/>
                  </a:moveTo>
                  <a:lnTo>
                    <a:pt x="15205" y="79938"/>
                  </a:lnTo>
                  <a:lnTo>
                    <a:pt x="22156" y="112722"/>
                  </a:lnTo>
                  <a:lnTo>
                    <a:pt x="20792" y="118432"/>
                  </a:lnTo>
                  <a:lnTo>
                    <a:pt x="17543" y="119899"/>
                  </a:lnTo>
                  <a:lnTo>
                    <a:pt x="13037" y="118537"/>
                  </a:lnTo>
                  <a:lnTo>
                    <a:pt x="4912" y="107665"/>
                  </a:lnTo>
                  <a:lnTo>
                    <a:pt x="1108" y="99853"/>
                  </a:lnTo>
                  <a:lnTo>
                    <a:pt x="0" y="81814"/>
                  </a:lnTo>
                  <a:lnTo>
                    <a:pt x="8820" y="41637"/>
                  </a:lnTo>
                  <a:lnTo>
                    <a:pt x="21365" y="23964"/>
                  </a:lnTo>
                  <a:lnTo>
                    <a:pt x="41919" y="7101"/>
                  </a:lnTo>
                  <a:lnTo>
                    <a:pt x="5666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264870" y="3179606"/>
              <a:ext cx="203950" cy="147400"/>
            </a:xfrm>
            <a:custGeom>
              <a:avLst/>
              <a:gdLst/>
              <a:ahLst/>
              <a:cxnLst/>
              <a:rect l="0" t="0" r="0" b="0"/>
              <a:pathLst>
                <a:path w="203950" h="147400">
                  <a:moveTo>
                    <a:pt x="0" y="0"/>
                  </a:moveTo>
                  <a:lnTo>
                    <a:pt x="3120" y="42692"/>
                  </a:lnTo>
                  <a:lnTo>
                    <a:pt x="9066" y="89931"/>
                  </a:lnTo>
                  <a:lnTo>
                    <a:pt x="8383" y="95049"/>
                  </a:lnTo>
                  <a:lnTo>
                    <a:pt x="6759" y="94952"/>
                  </a:lnTo>
                  <a:lnTo>
                    <a:pt x="4506" y="91377"/>
                  </a:lnTo>
                  <a:lnTo>
                    <a:pt x="5122" y="78047"/>
                  </a:lnTo>
                  <a:lnTo>
                    <a:pt x="15050" y="40893"/>
                  </a:lnTo>
                  <a:lnTo>
                    <a:pt x="21731" y="34281"/>
                  </a:lnTo>
                  <a:lnTo>
                    <a:pt x="41634" y="26934"/>
                  </a:lnTo>
                  <a:lnTo>
                    <a:pt x="51153" y="28485"/>
                  </a:lnTo>
                  <a:lnTo>
                    <a:pt x="67968" y="39566"/>
                  </a:lnTo>
                  <a:lnTo>
                    <a:pt x="85000" y="65536"/>
                  </a:lnTo>
                  <a:lnTo>
                    <a:pt x="89422" y="68257"/>
                  </a:lnTo>
                  <a:lnTo>
                    <a:pt x="93539" y="66562"/>
                  </a:lnTo>
                  <a:lnTo>
                    <a:pt x="114144" y="38624"/>
                  </a:lnTo>
                  <a:lnTo>
                    <a:pt x="122889" y="33938"/>
                  </a:lnTo>
                  <a:lnTo>
                    <a:pt x="145084" y="31851"/>
                  </a:lnTo>
                  <a:lnTo>
                    <a:pt x="164308" y="37942"/>
                  </a:lnTo>
                  <a:lnTo>
                    <a:pt x="172710" y="42843"/>
                  </a:lnTo>
                  <a:lnTo>
                    <a:pt x="185165" y="57646"/>
                  </a:lnTo>
                  <a:lnTo>
                    <a:pt x="202692" y="95745"/>
                  </a:lnTo>
                  <a:lnTo>
                    <a:pt x="203949" y="116253"/>
                  </a:lnTo>
                  <a:lnTo>
                    <a:pt x="200041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527961" y="3161670"/>
              <a:ext cx="130764" cy="165336"/>
            </a:xfrm>
            <a:custGeom>
              <a:avLst/>
              <a:gdLst/>
              <a:ahLst/>
              <a:cxnLst/>
              <a:rect l="0" t="0" r="0" b="0"/>
              <a:pathLst>
                <a:path w="130764" h="165336">
                  <a:moveTo>
                    <a:pt x="105407" y="17936"/>
                  </a:moveTo>
                  <a:lnTo>
                    <a:pt x="94228" y="6758"/>
                  </a:lnTo>
                  <a:lnTo>
                    <a:pt x="76262" y="1269"/>
                  </a:lnTo>
                  <a:lnTo>
                    <a:pt x="53849" y="0"/>
                  </a:lnTo>
                  <a:lnTo>
                    <a:pt x="32189" y="3335"/>
                  </a:lnTo>
                  <a:lnTo>
                    <a:pt x="13984" y="11837"/>
                  </a:lnTo>
                  <a:lnTo>
                    <a:pt x="5854" y="17379"/>
                  </a:lnTo>
                  <a:lnTo>
                    <a:pt x="1603" y="24584"/>
                  </a:lnTo>
                  <a:lnTo>
                    <a:pt x="0" y="41948"/>
                  </a:lnTo>
                  <a:lnTo>
                    <a:pt x="4720" y="47982"/>
                  </a:lnTo>
                  <a:lnTo>
                    <a:pt x="63542" y="68566"/>
                  </a:lnTo>
                  <a:lnTo>
                    <a:pt x="115968" y="99313"/>
                  </a:lnTo>
                  <a:lnTo>
                    <a:pt x="122976" y="108452"/>
                  </a:lnTo>
                  <a:lnTo>
                    <a:pt x="130763" y="131085"/>
                  </a:lnTo>
                  <a:lnTo>
                    <a:pt x="128161" y="140162"/>
                  </a:lnTo>
                  <a:lnTo>
                    <a:pt x="121746" y="147383"/>
                  </a:lnTo>
                  <a:lnTo>
                    <a:pt x="103310" y="157356"/>
                  </a:lnTo>
                  <a:lnTo>
                    <a:pt x="63292" y="1653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5170771" y="3903410"/>
            <a:ext cx="3778626" cy="590406"/>
            <a:chOff x="5170771" y="3903410"/>
            <a:chExt cx="3778626" cy="590406"/>
          </a:xfrm>
        </p:grpSpPr>
        <p:sp>
          <p:nvSpPr>
            <p:cNvPr id="82" name="Freeform 81"/>
            <p:cNvSpPr/>
            <p:nvPr/>
          </p:nvSpPr>
          <p:spPr>
            <a:xfrm>
              <a:off x="5259477" y="4140419"/>
              <a:ext cx="276050" cy="317016"/>
            </a:xfrm>
            <a:custGeom>
              <a:avLst/>
              <a:gdLst/>
              <a:ahLst/>
              <a:cxnLst/>
              <a:rect l="0" t="0" r="0" b="0"/>
              <a:pathLst>
                <a:path w="276050" h="317016">
                  <a:moveTo>
                    <a:pt x="110056" y="18337"/>
                  </a:moveTo>
                  <a:lnTo>
                    <a:pt x="49183" y="60999"/>
                  </a:lnTo>
                  <a:lnTo>
                    <a:pt x="32699" y="73563"/>
                  </a:lnTo>
                  <a:lnTo>
                    <a:pt x="13674" y="83046"/>
                  </a:lnTo>
                  <a:lnTo>
                    <a:pt x="7197" y="81364"/>
                  </a:lnTo>
                  <a:lnTo>
                    <a:pt x="2879" y="75563"/>
                  </a:lnTo>
                  <a:lnTo>
                    <a:pt x="0" y="67016"/>
                  </a:lnTo>
                  <a:lnTo>
                    <a:pt x="421" y="58978"/>
                  </a:lnTo>
                  <a:lnTo>
                    <a:pt x="7127" y="43809"/>
                  </a:lnTo>
                  <a:lnTo>
                    <a:pt x="24057" y="22115"/>
                  </a:lnTo>
                  <a:lnTo>
                    <a:pt x="49480" y="6458"/>
                  </a:lnTo>
                  <a:lnTo>
                    <a:pt x="84829" y="0"/>
                  </a:lnTo>
                  <a:lnTo>
                    <a:pt x="108203" y="4728"/>
                  </a:lnTo>
                  <a:lnTo>
                    <a:pt x="129120" y="15798"/>
                  </a:lnTo>
                  <a:lnTo>
                    <a:pt x="146215" y="32417"/>
                  </a:lnTo>
                  <a:lnTo>
                    <a:pt x="163404" y="61503"/>
                  </a:lnTo>
                  <a:lnTo>
                    <a:pt x="170317" y="97937"/>
                  </a:lnTo>
                  <a:lnTo>
                    <a:pt x="165694" y="121565"/>
                  </a:lnTo>
                  <a:lnTo>
                    <a:pt x="161187" y="132779"/>
                  </a:lnTo>
                  <a:lnTo>
                    <a:pt x="146819" y="148359"/>
                  </a:lnTo>
                  <a:lnTo>
                    <a:pt x="108999" y="167893"/>
                  </a:lnTo>
                  <a:lnTo>
                    <a:pt x="104673" y="168344"/>
                  </a:lnTo>
                  <a:lnTo>
                    <a:pt x="104127" y="166305"/>
                  </a:lnTo>
                  <a:lnTo>
                    <a:pt x="106104" y="162605"/>
                  </a:lnTo>
                  <a:lnTo>
                    <a:pt x="117658" y="155376"/>
                  </a:lnTo>
                  <a:lnTo>
                    <a:pt x="136831" y="149433"/>
                  </a:lnTo>
                  <a:lnTo>
                    <a:pt x="178171" y="147258"/>
                  </a:lnTo>
                  <a:lnTo>
                    <a:pt x="213686" y="154672"/>
                  </a:lnTo>
                  <a:lnTo>
                    <a:pt x="235663" y="165108"/>
                  </a:lnTo>
                  <a:lnTo>
                    <a:pt x="250890" y="180665"/>
                  </a:lnTo>
                  <a:lnTo>
                    <a:pt x="270197" y="219248"/>
                  </a:lnTo>
                  <a:lnTo>
                    <a:pt x="276049" y="255811"/>
                  </a:lnTo>
                  <a:lnTo>
                    <a:pt x="271178" y="276349"/>
                  </a:lnTo>
                  <a:lnTo>
                    <a:pt x="266604" y="285102"/>
                  </a:lnTo>
                  <a:lnTo>
                    <a:pt x="252163" y="297946"/>
                  </a:lnTo>
                  <a:lnTo>
                    <a:pt x="214296" y="315724"/>
                  </a:lnTo>
                  <a:lnTo>
                    <a:pt x="190700" y="317015"/>
                  </a:lnTo>
                  <a:lnTo>
                    <a:pt x="131835" y="313901"/>
                  </a:lnTo>
                  <a:lnTo>
                    <a:pt x="99528" y="3131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170771" y="4085057"/>
              <a:ext cx="445139" cy="376749"/>
            </a:xfrm>
            <a:custGeom>
              <a:avLst/>
              <a:gdLst/>
              <a:ahLst/>
              <a:cxnLst/>
              <a:rect l="0" t="0" r="0" b="0"/>
              <a:pathLst>
                <a:path w="445139" h="376749">
                  <a:moveTo>
                    <a:pt x="272462" y="0"/>
                  </a:moveTo>
                  <a:lnTo>
                    <a:pt x="215198" y="3119"/>
                  </a:lnTo>
                  <a:lnTo>
                    <a:pt x="159895" y="14654"/>
                  </a:lnTo>
                  <a:lnTo>
                    <a:pt x="109110" y="36603"/>
                  </a:lnTo>
                  <a:lnTo>
                    <a:pt x="51903" y="78511"/>
                  </a:lnTo>
                  <a:lnTo>
                    <a:pt x="13292" y="126975"/>
                  </a:lnTo>
                  <a:lnTo>
                    <a:pt x="5197" y="150800"/>
                  </a:lnTo>
                  <a:lnTo>
                    <a:pt x="0" y="209812"/>
                  </a:lnTo>
                  <a:lnTo>
                    <a:pt x="5528" y="234019"/>
                  </a:lnTo>
                  <a:lnTo>
                    <a:pt x="21795" y="260801"/>
                  </a:lnTo>
                  <a:lnTo>
                    <a:pt x="65189" y="305114"/>
                  </a:lnTo>
                  <a:lnTo>
                    <a:pt x="125353" y="344302"/>
                  </a:lnTo>
                  <a:lnTo>
                    <a:pt x="178914" y="363404"/>
                  </a:lnTo>
                  <a:lnTo>
                    <a:pt x="239418" y="373416"/>
                  </a:lnTo>
                  <a:lnTo>
                    <a:pt x="298343" y="376748"/>
                  </a:lnTo>
                  <a:lnTo>
                    <a:pt x="353137" y="367354"/>
                  </a:lnTo>
                  <a:lnTo>
                    <a:pt x="364850" y="364226"/>
                  </a:lnTo>
                  <a:lnTo>
                    <a:pt x="384103" y="351391"/>
                  </a:lnTo>
                  <a:lnTo>
                    <a:pt x="421651" y="311695"/>
                  </a:lnTo>
                  <a:lnTo>
                    <a:pt x="439885" y="269800"/>
                  </a:lnTo>
                  <a:lnTo>
                    <a:pt x="445138" y="245083"/>
                  </a:lnTo>
                  <a:lnTo>
                    <a:pt x="438978" y="200620"/>
                  </a:lnTo>
                  <a:lnTo>
                    <a:pt x="426497" y="158041"/>
                  </a:lnTo>
                  <a:lnTo>
                    <a:pt x="413452" y="140041"/>
                  </a:lnTo>
                  <a:lnTo>
                    <a:pt x="373610" y="103362"/>
                  </a:lnTo>
                  <a:lnTo>
                    <a:pt x="324560" y="81389"/>
                  </a:lnTo>
                  <a:lnTo>
                    <a:pt x="272462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969658" y="4137699"/>
              <a:ext cx="10529" cy="178986"/>
            </a:xfrm>
            <a:custGeom>
              <a:avLst/>
              <a:gdLst/>
              <a:ahLst/>
              <a:cxnLst/>
              <a:rect l="0" t="0" r="0" b="0"/>
              <a:pathLst>
                <a:path w="10529" h="178986">
                  <a:moveTo>
                    <a:pt x="0" y="0"/>
                  </a:moveTo>
                  <a:lnTo>
                    <a:pt x="8333" y="48931"/>
                  </a:lnTo>
                  <a:lnTo>
                    <a:pt x="10095" y="108061"/>
                  </a:lnTo>
                  <a:lnTo>
                    <a:pt x="10471" y="166410"/>
                  </a:lnTo>
                  <a:lnTo>
                    <a:pt x="10528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801202" y="4095585"/>
              <a:ext cx="252685" cy="73701"/>
            </a:xfrm>
            <a:custGeom>
              <a:avLst/>
              <a:gdLst/>
              <a:ahLst/>
              <a:cxnLst/>
              <a:rect l="0" t="0" r="0" b="0"/>
              <a:pathLst>
                <a:path w="252685" h="73701">
                  <a:moveTo>
                    <a:pt x="252684" y="0"/>
                  </a:moveTo>
                  <a:lnTo>
                    <a:pt x="198809" y="17958"/>
                  </a:lnTo>
                  <a:lnTo>
                    <a:pt x="136762" y="38641"/>
                  </a:lnTo>
                  <a:lnTo>
                    <a:pt x="84213" y="56157"/>
                  </a:lnTo>
                  <a:lnTo>
                    <a:pt x="26370" y="70580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885430" y="4242984"/>
              <a:ext cx="231628" cy="126343"/>
            </a:xfrm>
            <a:custGeom>
              <a:avLst/>
              <a:gdLst/>
              <a:ahLst/>
              <a:cxnLst/>
              <a:rect l="0" t="0" r="0" b="0"/>
              <a:pathLst>
                <a:path w="231628" h="126343">
                  <a:moveTo>
                    <a:pt x="231627" y="0"/>
                  </a:moveTo>
                  <a:lnTo>
                    <a:pt x="187664" y="20244"/>
                  </a:lnTo>
                  <a:lnTo>
                    <a:pt x="126179" y="59898"/>
                  </a:lnTo>
                  <a:lnTo>
                    <a:pt x="63157" y="92731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138114" y="4201166"/>
              <a:ext cx="157928" cy="115519"/>
            </a:xfrm>
            <a:custGeom>
              <a:avLst/>
              <a:gdLst/>
              <a:ahLst/>
              <a:cxnLst/>
              <a:rect l="0" t="0" r="0" b="0"/>
              <a:pathLst>
                <a:path w="157928" h="115519">
                  <a:moveTo>
                    <a:pt x="0" y="52347"/>
                  </a:moveTo>
                  <a:lnTo>
                    <a:pt x="15641" y="78733"/>
                  </a:lnTo>
                  <a:lnTo>
                    <a:pt x="23719" y="101898"/>
                  </a:lnTo>
                  <a:lnTo>
                    <a:pt x="24001" y="106438"/>
                  </a:lnTo>
                  <a:lnTo>
                    <a:pt x="21850" y="105955"/>
                  </a:lnTo>
                  <a:lnTo>
                    <a:pt x="18076" y="102124"/>
                  </a:lnTo>
                  <a:lnTo>
                    <a:pt x="13883" y="85388"/>
                  </a:lnTo>
                  <a:lnTo>
                    <a:pt x="14642" y="49659"/>
                  </a:lnTo>
                  <a:lnTo>
                    <a:pt x="20546" y="25416"/>
                  </a:lnTo>
                  <a:lnTo>
                    <a:pt x="30968" y="6842"/>
                  </a:lnTo>
                  <a:lnTo>
                    <a:pt x="39363" y="2123"/>
                  </a:lnTo>
                  <a:lnTo>
                    <a:pt x="61168" y="0"/>
                  </a:lnTo>
                  <a:lnTo>
                    <a:pt x="80218" y="6075"/>
                  </a:lnTo>
                  <a:lnTo>
                    <a:pt x="96484" y="17743"/>
                  </a:lnTo>
                  <a:lnTo>
                    <a:pt x="133126" y="63864"/>
                  </a:lnTo>
                  <a:lnTo>
                    <a:pt x="157927" y="1155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327627" y="420087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390798" y="4169285"/>
              <a:ext cx="52643" cy="145123"/>
            </a:xfrm>
            <a:custGeom>
              <a:avLst/>
              <a:gdLst/>
              <a:ahLst/>
              <a:cxnLst/>
              <a:rect l="0" t="0" r="0" b="0"/>
              <a:pathLst>
                <a:path w="52643" h="145123">
                  <a:moveTo>
                    <a:pt x="0" y="115813"/>
                  </a:moveTo>
                  <a:lnTo>
                    <a:pt x="29308" y="145122"/>
                  </a:lnTo>
                  <a:lnTo>
                    <a:pt x="34747" y="144711"/>
                  </a:lnTo>
                  <a:lnTo>
                    <a:pt x="39542" y="139758"/>
                  </a:lnTo>
                  <a:lnTo>
                    <a:pt x="43909" y="131776"/>
                  </a:lnTo>
                  <a:lnTo>
                    <a:pt x="50917" y="78109"/>
                  </a:lnTo>
                  <a:lnTo>
                    <a:pt x="52301" y="27474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327627" y="4179813"/>
              <a:ext cx="73700" cy="126343"/>
            </a:xfrm>
            <a:custGeom>
              <a:avLst/>
              <a:gdLst/>
              <a:ahLst/>
              <a:cxnLst/>
              <a:rect l="0" t="0" r="0" b="0"/>
              <a:pathLst>
                <a:path w="73700" h="126343">
                  <a:moveTo>
                    <a:pt x="0" y="0"/>
                  </a:moveTo>
                  <a:lnTo>
                    <a:pt x="16811" y="19151"/>
                  </a:lnTo>
                  <a:lnTo>
                    <a:pt x="49498" y="73218"/>
                  </a:lnTo>
                  <a:lnTo>
                    <a:pt x="73699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509027" y="4148234"/>
              <a:ext cx="102870" cy="147393"/>
            </a:xfrm>
            <a:custGeom>
              <a:avLst/>
              <a:gdLst/>
              <a:ahLst/>
              <a:cxnLst/>
              <a:rect l="0" t="0" r="0" b="0"/>
              <a:pathLst>
                <a:path w="102870" h="147393">
                  <a:moveTo>
                    <a:pt x="8113" y="73693"/>
                  </a:moveTo>
                  <a:lnTo>
                    <a:pt x="24881" y="79282"/>
                  </a:lnTo>
                  <a:lnTo>
                    <a:pt x="57665" y="77169"/>
                  </a:lnTo>
                  <a:lnTo>
                    <a:pt x="77319" y="68999"/>
                  </a:lnTo>
                  <a:lnTo>
                    <a:pt x="85836" y="63545"/>
                  </a:lnTo>
                  <a:lnTo>
                    <a:pt x="91513" y="55229"/>
                  </a:lnTo>
                  <a:lnTo>
                    <a:pt x="97822" y="33511"/>
                  </a:lnTo>
                  <a:lnTo>
                    <a:pt x="97165" y="23509"/>
                  </a:lnTo>
                  <a:lnTo>
                    <a:pt x="90195" y="6155"/>
                  </a:lnTo>
                  <a:lnTo>
                    <a:pt x="83891" y="1762"/>
                  </a:lnTo>
                  <a:lnTo>
                    <a:pt x="67528" y="0"/>
                  </a:lnTo>
                  <a:lnTo>
                    <a:pt x="38585" y="5585"/>
                  </a:lnTo>
                  <a:lnTo>
                    <a:pt x="30768" y="10740"/>
                  </a:lnTo>
                  <a:lnTo>
                    <a:pt x="18962" y="25827"/>
                  </a:lnTo>
                  <a:lnTo>
                    <a:pt x="5738" y="54051"/>
                  </a:lnTo>
                  <a:lnTo>
                    <a:pt x="0" y="90230"/>
                  </a:lnTo>
                  <a:lnTo>
                    <a:pt x="4897" y="110679"/>
                  </a:lnTo>
                  <a:lnTo>
                    <a:pt x="9478" y="119407"/>
                  </a:lnTo>
                  <a:lnTo>
                    <a:pt x="23928" y="132225"/>
                  </a:lnTo>
                  <a:lnTo>
                    <a:pt x="43218" y="140651"/>
                  </a:lnTo>
                  <a:lnTo>
                    <a:pt x="102869" y="1473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692895" y="4158756"/>
              <a:ext cx="55873" cy="143750"/>
            </a:xfrm>
            <a:custGeom>
              <a:avLst/>
              <a:gdLst/>
              <a:ahLst/>
              <a:cxnLst/>
              <a:rect l="0" t="0" r="0" b="0"/>
              <a:pathLst>
                <a:path w="55873" h="143750">
                  <a:moveTo>
                    <a:pt x="3229" y="63171"/>
                  </a:moveTo>
                  <a:lnTo>
                    <a:pt x="3229" y="85528"/>
                  </a:lnTo>
                  <a:lnTo>
                    <a:pt x="14407" y="116198"/>
                  </a:lnTo>
                  <a:lnTo>
                    <a:pt x="32537" y="141924"/>
                  </a:lnTo>
                  <a:lnTo>
                    <a:pt x="35636" y="143749"/>
                  </a:lnTo>
                  <a:lnTo>
                    <a:pt x="36533" y="141456"/>
                  </a:lnTo>
                  <a:lnTo>
                    <a:pt x="35960" y="136418"/>
                  </a:lnTo>
                  <a:lnTo>
                    <a:pt x="7371" y="73057"/>
                  </a:lnTo>
                  <a:lnTo>
                    <a:pt x="0" y="52357"/>
                  </a:lnTo>
                  <a:lnTo>
                    <a:pt x="2184" y="31459"/>
                  </a:lnTo>
                  <a:lnTo>
                    <a:pt x="6042" y="20972"/>
                  </a:lnTo>
                  <a:lnTo>
                    <a:pt x="13294" y="13982"/>
                  </a:lnTo>
                  <a:lnTo>
                    <a:pt x="5587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834210" y="4127171"/>
              <a:ext cx="92361" cy="173196"/>
            </a:xfrm>
            <a:custGeom>
              <a:avLst/>
              <a:gdLst/>
              <a:ahLst/>
              <a:cxnLst/>
              <a:rect l="0" t="0" r="0" b="0"/>
              <a:pathLst>
                <a:path w="92361" h="173196">
                  <a:moveTo>
                    <a:pt x="61955" y="0"/>
                  </a:moveTo>
                  <a:lnTo>
                    <a:pt x="37909" y="9575"/>
                  </a:lnTo>
                  <a:lnTo>
                    <a:pt x="2363" y="39403"/>
                  </a:lnTo>
                  <a:lnTo>
                    <a:pt x="0" y="46156"/>
                  </a:lnTo>
                  <a:lnTo>
                    <a:pt x="765" y="52997"/>
                  </a:lnTo>
                  <a:lnTo>
                    <a:pt x="3614" y="59898"/>
                  </a:lnTo>
                  <a:lnTo>
                    <a:pt x="16139" y="70685"/>
                  </a:lnTo>
                  <a:lnTo>
                    <a:pt x="73083" y="97611"/>
                  </a:lnTo>
                  <a:lnTo>
                    <a:pt x="83412" y="103678"/>
                  </a:lnTo>
                  <a:lnTo>
                    <a:pt x="89128" y="111233"/>
                  </a:lnTo>
                  <a:lnTo>
                    <a:pt x="91769" y="119779"/>
                  </a:lnTo>
                  <a:lnTo>
                    <a:pt x="92360" y="128985"/>
                  </a:lnTo>
                  <a:lnTo>
                    <a:pt x="86777" y="148574"/>
                  </a:lnTo>
                  <a:lnTo>
                    <a:pt x="82012" y="158711"/>
                  </a:lnTo>
                  <a:lnTo>
                    <a:pt x="74157" y="165468"/>
                  </a:lnTo>
                  <a:lnTo>
                    <a:pt x="52951" y="172977"/>
                  </a:lnTo>
                  <a:lnTo>
                    <a:pt x="34167" y="173195"/>
                  </a:lnTo>
                  <a:lnTo>
                    <a:pt x="9313" y="1684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956271" y="4141865"/>
              <a:ext cx="171522" cy="143234"/>
            </a:xfrm>
            <a:custGeom>
              <a:avLst/>
              <a:gdLst/>
              <a:ahLst/>
              <a:cxnLst/>
              <a:rect l="0" t="0" r="0" b="0"/>
              <a:pathLst>
                <a:path w="171522" h="143234">
                  <a:moveTo>
                    <a:pt x="24123" y="48477"/>
                  </a:moveTo>
                  <a:lnTo>
                    <a:pt x="79167" y="65265"/>
                  </a:lnTo>
                  <a:lnTo>
                    <a:pt x="103960" y="67636"/>
                  </a:lnTo>
                  <a:lnTo>
                    <a:pt x="113612" y="64760"/>
                  </a:lnTo>
                  <a:lnTo>
                    <a:pt x="121217" y="59332"/>
                  </a:lnTo>
                  <a:lnTo>
                    <a:pt x="127457" y="52204"/>
                  </a:lnTo>
                  <a:lnTo>
                    <a:pt x="129277" y="45112"/>
                  </a:lnTo>
                  <a:lnTo>
                    <a:pt x="128150" y="38045"/>
                  </a:lnTo>
                  <a:lnTo>
                    <a:pt x="120660" y="23953"/>
                  </a:lnTo>
                  <a:lnTo>
                    <a:pt x="109532" y="9891"/>
                  </a:lnTo>
                  <a:lnTo>
                    <a:pt x="90549" y="2082"/>
                  </a:lnTo>
                  <a:lnTo>
                    <a:pt x="78936" y="0"/>
                  </a:lnTo>
                  <a:lnTo>
                    <a:pt x="56673" y="3924"/>
                  </a:lnTo>
                  <a:lnTo>
                    <a:pt x="27529" y="19288"/>
                  </a:lnTo>
                  <a:lnTo>
                    <a:pt x="12768" y="33164"/>
                  </a:lnTo>
                  <a:lnTo>
                    <a:pt x="2308" y="51030"/>
                  </a:lnTo>
                  <a:lnTo>
                    <a:pt x="0" y="73788"/>
                  </a:lnTo>
                  <a:lnTo>
                    <a:pt x="1022" y="86408"/>
                  </a:lnTo>
                  <a:lnTo>
                    <a:pt x="11516" y="106669"/>
                  </a:lnTo>
                  <a:lnTo>
                    <a:pt x="27878" y="122303"/>
                  </a:lnTo>
                  <a:lnTo>
                    <a:pt x="46848" y="133151"/>
                  </a:lnTo>
                  <a:lnTo>
                    <a:pt x="96029" y="141242"/>
                  </a:lnTo>
                  <a:lnTo>
                    <a:pt x="144564" y="142840"/>
                  </a:lnTo>
                  <a:lnTo>
                    <a:pt x="171521" y="1432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373350" y="3903410"/>
              <a:ext cx="362652" cy="363806"/>
            </a:xfrm>
            <a:custGeom>
              <a:avLst/>
              <a:gdLst/>
              <a:ahLst/>
              <a:cxnLst/>
              <a:rect l="0" t="0" r="0" b="0"/>
              <a:pathLst>
                <a:path w="362652" h="363806">
                  <a:moveTo>
                    <a:pt x="228225" y="23719"/>
                  </a:moveTo>
                  <a:lnTo>
                    <a:pt x="201838" y="8078"/>
                  </a:lnTo>
                  <a:lnTo>
                    <a:pt x="178673" y="0"/>
                  </a:lnTo>
                  <a:lnTo>
                    <a:pt x="139323" y="54"/>
                  </a:lnTo>
                  <a:lnTo>
                    <a:pt x="103618" y="13068"/>
                  </a:lnTo>
                  <a:lnTo>
                    <a:pt x="53519" y="61158"/>
                  </a:lnTo>
                  <a:lnTo>
                    <a:pt x="25996" y="99745"/>
                  </a:lnTo>
                  <a:lnTo>
                    <a:pt x="8080" y="154333"/>
                  </a:lnTo>
                  <a:lnTo>
                    <a:pt x="0" y="203969"/>
                  </a:lnTo>
                  <a:lnTo>
                    <a:pt x="726" y="249482"/>
                  </a:lnTo>
                  <a:lnTo>
                    <a:pt x="6621" y="272627"/>
                  </a:lnTo>
                  <a:lnTo>
                    <a:pt x="36060" y="319638"/>
                  </a:lnTo>
                  <a:lnTo>
                    <a:pt x="52742" y="333833"/>
                  </a:lnTo>
                  <a:lnTo>
                    <a:pt x="112719" y="360127"/>
                  </a:lnTo>
                  <a:lnTo>
                    <a:pt x="123145" y="363805"/>
                  </a:lnTo>
                  <a:lnTo>
                    <a:pt x="160175" y="363391"/>
                  </a:lnTo>
                  <a:lnTo>
                    <a:pt x="206204" y="351601"/>
                  </a:lnTo>
                  <a:lnTo>
                    <a:pt x="238468" y="333259"/>
                  </a:lnTo>
                  <a:lnTo>
                    <a:pt x="301900" y="275849"/>
                  </a:lnTo>
                  <a:lnTo>
                    <a:pt x="331163" y="243484"/>
                  </a:lnTo>
                  <a:lnTo>
                    <a:pt x="356844" y="183089"/>
                  </a:lnTo>
                  <a:lnTo>
                    <a:pt x="362651" y="144899"/>
                  </a:lnTo>
                  <a:lnTo>
                    <a:pt x="356207" y="91243"/>
                  </a:lnTo>
                  <a:lnTo>
                    <a:pt x="350227" y="67768"/>
                  </a:lnTo>
                  <a:lnTo>
                    <a:pt x="337430" y="48756"/>
                  </a:lnTo>
                  <a:lnTo>
                    <a:pt x="318875" y="33677"/>
                  </a:lnTo>
                  <a:lnTo>
                    <a:pt x="295030" y="23075"/>
                  </a:lnTo>
                  <a:lnTo>
                    <a:pt x="249708" y="21709"/>
                  </a:lnTo>
                  <a:lnTo>
                    <a:pt x="207168" y="342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727917" y="4155901"/>
              <a:ext cx="139939" cy="337915"/>
            </a:xfrm>
            <a:custGeom>
              <a:avLst/>
              <a:gdLst/>
              <a:ahLst/>
              <a:cxnLst/>
              <a:rect l="0" t="0" r="0" b="0"/>
              <a:pathLst>
                <a:path w="139939" h="337915">
                  <a:moveTo>
                    <a:pt x="0" y="234482"/>
                  </a:moveTo>
                  <a:lnTo>
                    <a:pt x="0" y="293099"/>
                  </a:lnTo>
                  <a:lnTo>
                    <a:pt x="5590" y="333478"/>
                  </a:lnTo>
                  <a:lnTo>
                    <a:pt x="7236" y="337914"/>
                  </a:lnTo>
                  <a:lnTo>
                    <a:pt x="8334" y="336192"/>
                  </a:lnTo>
                  <a:lnTo>
                    <a:pt x="8383" y="322970"/>
                  </a:lnTo>
                  <a:lnTo>
                    <a:pt x="1335" y="270181"/>
                  </a:lnTo>
                  <a:lnTo>
                    <a:pt x="263" y="216361"/>
                  </a:lnTo>
                  <a:lnTo>
                    <a:pt x="53" y="160670"/>
                  </a:lnTo>
                  <a:lnTo>
                    <a:pt x="11" y="104608"/>
                  </a:lnTo>
                  <a:lnTo>
                    <a:pt x="2342" y="50814"/>
                  </a:lnTo>
                  <a:lnTo>
                    <a:pt x="11179" y="31579"/>
                  </a:lnTo>
                  <a:lnTo>
                    <a:pt x="26025" y="18351"/>
                  </a:lnTo>
                  <a:lnTo>
                    <a:pt x="64153" y="327"/>
                  </a:lnTo>
                  <a:lnTo>
                    <a:pt x="73184" y="0"/>
                  </a:lnTo>
                  <a:lnTo>
                    <a:pt x="89458" y="5875"/>
                  </a:lnTo>
                  <a:lnTo>
                    <a:pt x="111774" y="22338"/>
                  </a:lnTo>
                  <a:lnTo>
                    <a:pt x="127615" y="47622"/>
                  </a:lnTo>
                  <a:lnTo>
                    <a:pt x="139717" y="77341"/>
                  </a:lnTo>
                  <a:lnTo>
                    <a:pt x="139938" y="87607"/>
                  </a:lnTo>
                  <a:lnTo>
                    <a:pt x="133944" y="108373"/>
                  </a:lnTo>
                  <a:lnTo>
                    <a:pt x="125561" y="115315"/>
                  </a:lnTo>
                  <a:lnTo>
                    <a:pt x="100649" y="123027"/>
                  </a:lnTo>
                  <a:lnTo>
                    <a:pt x="48910" y="126808"/>
                  </a:lnTo>
                  <a:lnTo>
                    <a:pt x="21057" y="118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882139" y="4105823"/>
              <a:ext cx="121245" cy="144607"/>
            </a:xfrm>
            <a:custGeom>
              <a:avLst/>
              <a:gdLst/>
              <a:ahLst/>
              <a:cxnLst/>
              <a:rect l="0" t="0" r="0" b="0"/>
              <a:pathLst>
                <a:path w="121245" h="144607">
                  <a:moveTo>
                    <a:pt x="14234" y="73990"/>
                  </a:moveTo>
                  <a:lnTo>
                    <a:pt x="51712" y="82324"/>
                  </a:lnTo>
                  <a:lnTo>
                    <a:pt x="86560" y="80749"/>
                  </a:lnTo>
                  <a:lnTo>
                    <a:pt x="97546" y="78496"/>
                  </a:lnTo>
                  <a:lnTo>
                    <a:pt x="106040" y="73485"/>
                  </a:lnTo>
                  <a:lnTo>
                    <a:pt x="118598" y="58558"/>
                  </a:lnTo>
                  <a:lnTo>
                    <a:pt x="121244" y="49664"/>
                  </a:lnTo>
                  <a:lnTo>
                    <a:pt x="121066" y="30423"/>
                  </a:lnTo>
                  <a:lnTo>
                    <a:pt x="110848" y="13293"/>
                  </a:lnTo>
                  <a:lnTo>
                    <a:pt x="103210" y="5449"/>
                  </a:lnTo>
                  <a:lnTo>
                    <a:pt x="93439" y="1390"/>
                  </a:lnTo>
                  <a:lnTo>
                    <a:pt x="70103" y="0"/>
                  </a:lnTo>
                  <a:lnTo>
                    <a:pt x="36246" y="11383"/>
                  </a:lnTo>
                  <a:lnTo>
                    <a:pt x="20897" y="26278"/>
                  </a:lnTo>
                  <a:lnTo>
                    <a:pt x="1512" y="64436"/>
                  </a:lnTo>
                  <a:lnTo>
                    <a:pt x="0" y="84952"/>
                  </a:lnTo>
                  <a:lnTo>
                    <a:pt x="4398" y="104598"/>
                  </a:lnTo>
                  <a:lnTo>
                    <a:pt x="14152" y="121129"/>
                  </a:lnTo>
                  <a:lnTo>
                    <a:pt x="29405" y="133155"/>
                  </a:lnTo>
                  <a:lnTo>
                    <a:pt x="49052" y="141230"/>
                  </a:lnTo>
                  <a:lnTo>
                    <a:pt x="82912" y="144606"/>
                  </a:lnTo>
                  <a:lnTo>
                    <a:pt x="108991" y="1371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039973" y="4116642"/>
              <a:ext cx="98556" cy="140457"/>
            </a:xfrm>
            <a:custGeom>
              <a:avLst/>
              <a:gdLst/>
              <a:ahLst/>
              <a:cxnLst/>
              <a:rect l="0" t="0" r="0" b="0"/>
              <a:pathLst>
                <a:path w="98556" h="140457">
                  <a:moveTo>
                    <a:pt x="3799" y="52643"/>
                  </a:moveTo>
                  <a:lnTo>
                    <a:pt x="21757" y="116070"/>
                  </a:lnTo>
                  <a:lnTo>
                    <a:pt x="29656" y="140456"/>
                  </a:lnTo>
                  <a:lnTo>
                    <a:pt x="1393" y="77546"/>
                  </a:lnTo>
                  <a:lnTo>
                    <a:pt x="0" y="54352"/>
                  </a:lnTo>
                  <a:lnTo>
                    <a:pt x="1267" y="43254"/>
                  </a:lnTo>
                  <a:lnTo>
                    <a:pt x="5620" y="34685"/>
                  </a:lnTo>
                  <a:lnTo>
                    <a:pt x="19816" y="22045"/>
                  </a:lnTo>
                  <a:lnTo>
                    <a:pt x="47538" y="8351"/>
                  </a:lnTo>
                  <a:lnTo>
                    <a:pt x="985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172911" y="4137939"/>
              <a:ext cx="134074" cy="136632"/>
            </a:xfrm>
            <a:custGeom>
              <a:avLst/>
              <a:gdLst/>
              <a:ahLst/>
              <a:cxnLst/>
              <a:rect l="0" t="0" r="0" b="0"/>
              <a:pathLst>
                <a:path w="134074" h="136632">
                  <a:moveTo>
                    <a:pt x="70902" y="83988"/>
                  </a:moveTo>
                  <a:lnTo>
                    <a:pt x="82081" y="72810"/>
                  </a:lnTo>
                  <a:lnTo>
                    <a:pt x="84204" y="66007"/>
                  </a:lnTo>
                  <a:lnTo>
                    <a:pt x="83443" y="49090"/>
                  </a:lnTo>
                  <a:lnTo>
                    <a:pt x="70848" y="19836"/>
                  </a:lnTo>
                  <a:lnTo>
                    <a:pt x="55671" y="5563"/>
                  </a:lnTo>
                  <a:lnTo>
                    <a:pt x="46710" y="120"/>
                  </a:lnTo>
                  <a:lnTo>
                    <a:pt x="38397" y="0"/>
                  </a:lnTo>
                  <a:lnTo>
                    <a:pt x="30515" y="3429"/>
                  </a:lnTo>
                  <a:lnTo>
                    <a:pt x="16687" y="16599"/>
                  </a:lnTo>
                  <a:lnTo>
                    <a:pt x="6642" y="34150"/>
                  </a:lnTo>
                  <a:lnTo>
                    <a:pt x="0" y="69351"/>
                  </a:lnTo>
                  <a:lnTo>
                    <a:pt x="3620" y="109417"/>
                  </a:lnTo>
                  <a:lnTo>
                    <a:pt x="8500" y="119658"/>
                  </a:lnTo>
                  <a:lnTo>
                    <a:pt x="23281" y="134157"/>
                  </a:lnTo>
                  <a:lnTo>
                    <a:pt x="30966" y="136151"/>
                  </a:lnTo>
                  <a:lnTo>
                    <a:pt x="38429" y="135141"/>
                  </a:lnTo>
                  <a:lnTo>
                    <a:pt x="45743" y="132128"/>
                  </a:lnTo>
                  <a:lnTo>
                    <a:pt x="56991" y="119422"/>
                  </a:lnTo>
                  <a:lnTo>
                    <a:pt x="81134" y="62345"/>
                  </a:lnTo>
                  <a:lnTo>
                    <a:pt x="85978" y="48632"/>
                  </a:lnTo>
                  <a:lnTo>
                    <a:pt x="84232" y="54237"/>
                  </a:lnTo>
                  <a:lnTo>
                    <a:pt x="87850" y="77123"/>
                  </a:lnTo>
                  <a:lnTo>
                    <a:pt x="96331" y="106131"/>
                  </a:lnTo>
                  <a:lnTo>
                    <a:pt x="101893" y="113958"/>
                  </a:lnTo>
                  <a:lnTo>
                    <a:pt x="134073" y="1366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359626" y="3969243"/>
              <a:ext cx="1" cy="284271"/>
            </a:xfrm>
            <a:custGeom>
              <a:avLst/>
              <a:gdLst/>
              <a:ahLst/>
              <a:cxnLst/>
              <a:rect l="0" t="0" r="0" b="0"/>
              <a:pathLst>
                <a:path w="1" h="284271">
                  <a:moveTo>
                    <a:pt x="0" y="0"/>
                  </a:moveTo>
                  <a:lnTo>
                    <a:pt x="0" y="58617"/>
                  </a:lnTo>
                  <a:lnTo>
                    <a:pt x="0" y="113961"/>
                  </a:lnTo>
                  <a:lnTo>
                    <a:pt x="0" y="176886"/>
                  </a:lnTo>
                  <a:lnTo>
                    <a:pt x="0" y="240311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243813" y="4095585"/>
              <a:ext cx="178986" cy="1"/>
            </a:xfrm>
            <a:custGeom>
              <a:avLst/>
              <a:gdLst/>
              <a:ahLst/>
              <a:cxnLst/>
              <a:rect l="0" t="0" r="0" b="0"/>
              <a:pathLst>
                <a:path w="178986" h="1">
                  <a:moveTo>
                    <a:pt x="178985" y="0"/>
                  </a:moveTo>
                  <a:lnTo>
                    <a:pt x="120367" y="0"/>
                  </a:lnTo>
                  <a:lnTo>
                    <a:pt x="66194" y="0"/>
                  </a:lnTo>
                  <a:lnTo>
                    <a:pt x="1979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464911" y="4148228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0" y="58616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454383" y="408505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520270" y="4106114"/>
              <a:ext cx="108683" cy="148630"/>
            </a:xfrm>
            <a:custGeom>
              <a:avLst/>
              <a:gdLst/>
              <a:ahLst/>
              <a:cxnLst/>
              <a:rect l="0" t="0" r="0" b="0"/>
              <a:pathLst>
                <a:path w="108683" h="148630">
                  <a:moveTo>
                    <a:pt x="60455" y="31585"/>
                  </a:moveTo>
                  <a:lnTo>
                    <a:pt x="43687" y="37174"/>
                  </a:lnTo>
                  <a:lnTo>
                    <a:pt x="29216" y="49277"/>
                  </a:lnTo>
                  <a:lnTo>
                    <a:pt x="11035" y="75821"/>
                  </a:lnTo>
                  <a:lnTo>
                    <a:pt x="3396" y="96869"/>
                  </a:lnTo>
                  <a:lnTo>
                    <a:pt x="0" y="121822"/>
                  </a:lnTo>
                  <a:lnTo>
                    <a:pt x="2605" y="131517"/>
                  </a:lnTo>
                  <a:lnTo>
                    <a:pt x="7851" y="139150"/>
                  </a:lnTo>
                  <a:lnTo>
                    <a:pt x="14857" y="145409"/>
                  </a:lnTo>
                  <a:lnTo>
                    <a:pt x="24207" y="148412"/>
                  </a:lnTo>
                  <a:lnTo>
                    <a:pt x="47074" y="148629"/>
                  </a:lnTo>
                  <a:lnTo>
                    <a:pt x="66596" y="141706"/>
                  </a:lnTo>
                  <a:lnTo>
                    <a:pt x="83072" y="129661"/>
                  </a:lnTo>
                  <a:lnTo>
                    <a:pt x="98193" y="112609"/>
                  </a:lnTo>
                  <a:lnTo>
                    <a:pt x="106474" y="90213"/>
                  </a:lnTo>
                  <a:lnTo>
                    <a:pt x="108682" y="77689"/>
                  </a:lnTo>
                  <a:lnTo>
                    <a:pt x="104896" y="54416"/>
                  </a:lnTo>
                  <a:lnTo>
                    <a:pt x="89611" y="24702"/>
                  </a:lnTo>
                  <a:lnTo>
                    <a:pt x="78092" y="10978"/>
                  </a:lnTo>
                  <a:lnTo>
                    <a:pt x="604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633368" y="4097169"/>
              <a:ext cx="136871" cy="145816"/>
            </a:xfrm>
            <a:custGeom>
              <a:avLst/>
              <a:gdLst/>
              <a:ahLst/>
              <a:cxnLst/>
              <a:rect l="0" t="0" r="0" b="0"/>
              <a:pathLst>
                <a:path w="136871" h="145816">
                  <a:moveTo>
                    <a:pt x="0" y="19473"/>
                  </a:moveTo>
                  <a:lnTo>
                    <a:pt x="29308" y="54371"/>
                  </a:lnTo>
                  <a:lnTo>
                    <a:pt x="43909" y="94804"/>
                  </a:lnTo>
                  <a:lnTo>
                    <a:pt x="50055" y="138240"/>
                  </a:lnTo>
                  <a:lnTo>
                    <a:pt x="48578" y="144274"/>
                  </a:lnTo>
                  <a:lnTo>
                    <a:pt x="45254" y="144788"/>
                  </a:lnTo>
                  <a:lnTo>
                    <a:pt x="40697" y="141621"/>
                  </a:lnTo>
                  <a:lnTo>
                    <a:pt x="35636" y="125624"/>
                  </a:lnTo>
                  <a:lnTo>
                    <a:pt x="26053" y="72229"/>
                  </a:lnTo>
                  <a:lnTo>
                    <a:pt x="28347" y="51109"/>
                  </a:lnTo>
                  <a:lnTo>
                    <a:pt x="36385" y="33144"/>
                  </a:lnTo>
                  <a:lnTo>
                    <a:pt x="60609" y="2546"/>
                  </a:lnTo>
                  <a:lnTo>
                    <a:pt x="68483" y="0"/>
                  </a:lnTo>
                  <a:lnTo>
                    <a:pt x="86588" y="3409"/>
                  </a:lnTo>
                  <a:lnTo>
                    <a:pt x="93990" y="8764"/>
                  </a:lnTo>
                  <a:lnTo>
                    <a:pt x="105335" y="24072"/>
                  </a:lnTo>
                  <a:lnTo>
                    <a:pt x="129547" y="83048"/>
                  </a:lnTo>
                  <a:lnTo>
                    <a:pt x="136870" y="1458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800003" y="4021886"/>
              <a:ext cx="149394" cy="245085"/>
            </a:xfrm>
            <a:custGeom>
              <a:avLst/>
              <a:gdLst/>
              <a:ahLst/>
              <a:cxnLst/>
              <a:rect l="0" t="0" r="0" b="0"/>
              <a:pathLst>
                <a:path w="149394" h="245085">
                  <a:moveTo>
                    <a:pt x="86049" y="0"/>
                  </a:moveTo>
                  <a:lnTo>
                    <a:pt x="42085" y="20243"/>
                  </a:lnTo>
                  <a:lnTo>
                    <a:pt x="17390" y="39403"/>
                  </a:lnTo>
                  <a:lnTo>
                    <a:pt x="845" y="65487"/>
                  </a:lnTo>
                  <a:lnTo>
                    <a:pt x="0" y="74074"/>
                  </a:lnTo>
                  <a:lnTo>
                    <a:pt x="5302" y="89853"/>
                  </a:lnTo>
                  <a:lnTo>
                    <a:pt x="18575" y="101546"/>
                  </a:lnTo>
                  <a:lnTo>
                    <a:pt x="76066" y="126013"/>
                  </a:lnTo>
                  <a:lnTo>
                    <a:pt x="117742" y="145904"/>
                  </a:lnTo>
                  <a:lnTo>
                    <a:pt x="143662" y="171132"/>
                  </a:lnTo>
                  <a:lnTo>
                    <a:pt x="147854" y="180769"/>
                  </a:lnTo>
                  <a:lnTo>
                    <a:pt x="149393" y="200834"/>
                  </a:lnTo>
                  <a:lnTo>
                    <a:pt x="143058" y="218331"/>
                  </a:lnTo>
                  <a:lnTo>
                    <a:pt x="138093" y="226272"/>
                  </a:lnTo>
                  <a:lnTo>
                    <a:pt x="120098" y="238215"/>
                  </a:lnTo>
                  <a:lnTo>
                    <a:pt x="97672" y="245084"/>
                  </a:lnTo>
                  <a:lnTo>
                    <a:pt x="43935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105492" y="174994"/>
            <a:ext cx="989680" cy="849359"/>
            <a:chOff x="1105492" y="174994"/>
            <a:chExt cx="989680" cy="849359"/>
          </a:xfrm>
        </p:grpSpPr>
        <p:sp>
          <p:nvSpPr>
            <p:cNvPr id="2" name="Freeform 1"/>
            <p:cNvSpPr/>
            <p:nvPr/>
          </p:nvSpPr>
          <p:spPr>
            <a:xfrm>
              <a:off x="1230457" y="174994"/>
              <a:ext cx="243533" cy="365700"/>
            </a:xfrm>
            <a:custGeom>
              <a:avLst/>
              <a:gdLst/>
              <a:ahLst/>
              <a:cxnLst/>
              <a:rect l="0" t="0" r="0" b="0"/>
              <a:pathLst>
                <a:path w="243533" h="365700">
                  <a:moveTo>
                    <a:pt x="85605" y="25047"/>
                  </a:moveTo>
                  <a:lnTo>
                    <a:pt x="50858" y="78922"/>
                  </a:lnTo>
                  <a:lnTo>
                    <a:pt x="24372" y="124905"/>
                  </a:lnTo>
                  <a:lnTo>
                    <a:pt x="4421" y="147311"/>
                  </a:lnTo>
                  <a:lnTo>
                    <a:pt x="1066" y="148671"/>
                  </a:lnTo>
                  <a:lnTo>
                    <a:pt x="0" y="146067"/>
                  </a:lnTo>
                  <a:lnTo>
                    <a:pt x="12709" y="89022"/>
                  </a:lnTo>
                  <a:lnTo>
                    <a:pt x="20451" y="68688"/>
                  </a:lnTo>
                  <a:lnTo>
                    <a:pt x="39134" y="44087"/>
                  </a:lnTo>
                  <a:lnTo>
                    <a:pt x="66376" y="23149"/>
                  </a:lnTo>
                  <a:lnTo>
                    <a:pt x="117431" y="1155"/>
                  </a:lnTo>
                  <a:lnTo>
                    <a:pt x="138354" y="0"/>
                  </a:lnTo>
                  <a:lnTo>
                    <a:pt x="180382" y="8791"/>
                  </a:lnTo>
                  <a:lnTo>
                    <a:pt x="188564" y="14210"/>
                  </a:lnTo>
                  <a:lnTo>
                    <a:pt x="219815" y="57978"/>
                  </a:lnTo>
                  <a:lnTo>
                    <a:pt x="234685" y="88617"/>
                  </a:lnTo>
                  <a:lnTo>
                    <a:pt x="240911" y="125511"/>
                  </a:lnTo>
                  <a:lnTo>
                    <a:pt x="234854" y="185459"/>
                  </a:lnTo>
                  <a:lnTo>
                    <a:pt x="231486" y="210985"/>
                  </a:lnTo>
                  <a:lnTo>
                    <a:pt x="209393" y="266732"/>
                  </a:lnTo>
                  <a:lnTo>
                    <a:pt x="179563" y="319783"/>
                  </a:lnTo>
                  <a:lnTo>
                    <a:pt x="164799" y="338535"/>
                  </a:lnTo>
                  <a:lnTo>
                    <a:pt x="136756" y="355668"/>
                  </a:lnTo>
                  <a:lnTo>
                    <a:pt x="116527" y="364232"/>
                  </a:lnTo>
                  <a:lnTo>
                    <a:pt x="92719" y="365699"/>
                  </a:lnTo>
                  <a:lnTo>
                    <a:pt x="44896" y="357108"/>
                  </a:lnTo>
                  <a:lnTo>
                    <a:pt x="17911" y="341934"/>
                  </a:lnTo>
                  <a:lnTo>
                    <a:pt x="12399" y="333401"/>
                  </a:lnTo>
                  <a:lnTo>
                    <a:pt x="6276" y="311442"/>
                  </a:lnTo>
                  <a:lnTo>
                    <a:pt x="8417" y="278361"/>
                  </a:lnTo>
                  <a:lnTo>
                    <a:pt x="19714" y="260073"/>
                  </a:lnTo>
                  <a:lnTo>
                    <a:pt x="36433" y="245317"/>
                  </a:lnTo>
                  <a:lnTo>
                    <a:pt x="55562" y="234859"/>
                  </a:lnTo>
                  <a:lnTo>
                    <a:pt x="75762" y="232550"/>
                  </a:lnTo>
                  <a:lnTo>
                    <a:pt x="117326" y="240600"/>
                  </a:lnTo>
                  <a:lnTo>
                    <a:pt x="148816" y="255681"/>
                  </a:lnTo>
                  <a:lnTo>
                    <a:pt x="206361" y="304564"/>
                  </a:lnTo>
                  <a:lnTo>
                    <a:pt x="221552" y="313054"/>
                  </a:lnTo>
                  <a:lnTo>
                    <a:pt x="243532" y="3198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105492" y="579067"/>
              <a:ext cx="452726" cy="31586"/>
            </a:xfrm>
            <a:custGeom>
              <a:avLst/>
              <a:gdLst/>
              <a:ahLst/>
              <a:cxnLst/>
              <a:rect l="0" t="0" r="0" b="0"/>
              <a:pathLst>
                <a:path w="452726" h="31586">
                  <a:moveTo>
                    <a:pt x="452725" y="0"/>
                  </a:moveTo>
                  <a:lnTo>
                    <a:pt x="394108" y="9065"/>
                  </a:lnTo>
                  <a:lnTo>
                    <a:pt x="339934" y="17475"/>
                  </a:lnTo>
                  <a:lnTo>
                    <a:pt x="284173" y="20349"/>
                  </a:lnTo>
                  <a:lnTo>
                    <a:pt x="228098" y="26506"/>
                  </a:lnTo>
                  <a:lnTo>
                    <a:pt x="171962" y="30582"/>
                  </a:lnTo>
                  <a:lnTo>
                    <a:pt x="115813" y="31387"/>
                  </a:lnTo>
                  <a:lnTo>
                    <a:pt x="59661" y="3154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31834" y="697163"/>
              <a:ext cx="256543" cy="327190"/>
            </a:xfrm>
            <a:custGeom>
              <a:avLst/>
              <a:gdLst/>
              <a:ahLst/>
              <a:cxnLst/>
              <a:rect l="0" t="0" r="0" b="0"/>
              <a:pathLst>
                <a:path w="256543" h="327190">
                  <a:moveTo>
                    <a:pt x="0" y="50360"/>
                  </a:moveTo>
                  <a:lnTo>
                    <a:pt x="5589" y="33592"/>
                  </a:lnTo>
                  <a:lnTo>
                    <a:pt x="17692" y="22241"/>
                  </a:lnTo>
                  <a:lnTo>
                    <a:pt x="54057" y="5421"/>
                  </a:lnTo>
                  <a:lnTo>
                    <a:pt x="90236" y="0"/>
                  </a:lnTo>
                  <a:lnTo>
                    <a:pt x="135977" y="6574"/>
                  </a:lnTo>
                  <a:lnTo>
                    <a:pt x="157530" y="12572"/>
                  </a:lnTo>
                  <a:lnTo>
                    <a:pt x="164682" y="19319"/>
                  </a:lnTo>
                  <a:lnTo>
                    <a:pt x="172628" y="39293"/>
                  </a:lnTo>
                  <a:lnTo>
                    <a:pt x="173039" y="60649"/>
                  </a:lnTo>
                  <a:lnTo>
                    <a:pt x="171512" y="71257"/>
                  </a:lnTo>
                  <a:lnTo>
                    <a:pt x="160455" y="89283"/>
                  </a:lnTo>
                  <a:lnTo>
                    <a:pt x="143843" y="103924"/>
                  </a:lnTo>
                  <a:lnTo>
                    <a:pt x="124761" y="114330"/>
                  </a:lnTo>
                  <a:lnTo>
                    <a:pt x="88699" y="121177"/>
                  </a:lnTo>
                  <a:lnTo>
                    <a:pt x="82529" y="119798"/>
                  </a:lnTo>
                  <a:lnTo>
                    <a:pt x="80756" y="116539"/>
                  </a:lnTo>
                  <a:lnTo>
                    <a:pt x="81913" y="112027"/>
                  </a:lnTo>
                  <a:lnTo>
                    <a:pt x="87364" y="109019"/>
                  </a:lnTo>
                  <a:lnTo>
                    <a:pt x="105899" y="105676"/>
                  </a:lnTo>
                  <a:lnTo>
                    <a:pt x="166341" y="114807"/>
                  </a:lnTo>
                  <a:lnTo>
                    <a:pt x="187403" y="122287"/>
                  </a:lnTo>
                  <a:lnTo>
                    <a:pt x="232966" y="152826"/>
                  </a:lnTo>
                  <a:lnTo>
                    <a:pt x="239539" y="161955"/>
                  </a:lnTo>
                  <a:lnTo>
                    <a:pt x="256542" y="218029"/>
                  </a:lnTo>
                  <a:lnTo>
                    <a:pt x="254009" y="239523"/>
                  </a:lnTo>
                  <a:lnTo>
                    <a:pt x="233318" y="281918"/>
                  </a:lnTo>
                  <a:lnTo>
                    <a:pt x="207951" y="307963"/>
                  </a:lnTo>
                  <a:lnTo>
                    <a:pt x="178208" y="324908"/>
                  </a:lnTo>
                  <a:lnTo>
                    <a:pt x="151343" y="327189"/>
                  </a:lnTo>
                  <a:lnTo>
                    <a:pt x="97615" y="319122"/>
                  </a:lnTo>
                  <a:lnTo>
                    <a:pt x="52642" y="3030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853015" y="515896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82696" y="8333"/>
                  </a:lnTo>
                  <a:lnTo>
                    <a:pt x="123566" y="10095"/>
                  </a:lnTo>
                  <a:lnTo>
                    <a:pt x="66825" y="17678"/>
                  </a:lnTo>
                  <a:lnTo>
                    <a:pt x="19916" y="203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42487" y="5369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21430" y="621181"/>
              <a:ext cx="273742" cy="10529"/>
            </a:xfrm>
            <a:custGeom>
              <a:avLst/>
              <a:gdLst/>
              <a:ahLst/>
              <a:cxnLst/>
              <a:rect l="0" t="0" r="0" b="0"/>
              <a:pathLst>
                <a:path w="273742" h="10529">
                  <a:moveTo>
                    <a:pt x="273741" y="0"/>
                  </a:moveTo>
                  <a:lnTo>
                    <a:pt x="219596" y="0"/>
                  </a:lnTo>
                  <a:lnTo>
                    <a:pt x="164649" y="0"/>
                  </a:lnTo>
                  <a:lnTo>
                    <a:pt x="107566" y="7236"/>
                  </a:lnTo>
                  <a:lnTo>
                    <a:pt x="44297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53015" y="254879"/>
              <a:ext cx="177100" cy="134676"/>
            </a:xfrm>
            <a:custGeom>
              <a:avLst/>
              <a:gdLst/>
              <a:ahLst/>
              <a:cxnLst/>
              <a:rect l="0" t="0" r="0" b="0"/>
              <a:pathLst>
                <a:path w="177100" h="134676">
                  <a:moveTo>
                    <a:pt x="0" y="8333"/>
                  </a:moveTo>
                  <a:lnTo>
                    <a:pt x="37478" y="0"/>
                  </a:lnTo>
                  <a:lnTo>
                    <a:pt x="75445" y="1574"/>
                  </a:lnTo>
                  <a:lnTo>
                    <a:pt x="130197" y="12587"/>
                  </a:lnTo>
                  <a:lnTo>
                    <a:pt x="166478" y="22592"/>
                  </a:lnTo>
                  <a:lnTo>
                    <a:pt x="172987" y="28367"/>
                  </a:lnTo>
                  <a:lnTo>
                    <a:pt x="176156" y="35727"/>
                  </a:lnTo>
                  <a:lnTo>
                    <a:pt x="177099" y="44143"/>
                  </a:lnTo>
                  <a:lnTo>
                    <a:pt x="173048" y="50924"/>
                  </a:lnTo>
                  <a:lnTo>
                    <a:pt x="120202" y="79741"/>
                  </a:lnTo>
                  <a:lnTo>
                    <a:pt x="91118" y="99941"/>
                  </a:lnTo>
                  <a:lnTo>
                    <a:pt x="87651" y="106840"/>
                  </a:lnTo>
                  <a:lnTo>
                    <a:pt x="87680" y="113778"/>
                  </a:lnTo>
                  <a:lnTo>
                    <a:pt x="94757" y="1346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68829" y="44219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554514" y="210569"/>
            <a:ext cx="614564" cy="729610"/>
            <a:chOff x="2554514" y="210569"/>
            <a:chExt cx="614564" cy="729610"/>
          </a:xfrm>
        </p:grpSpPr>
        <p:sp>
          <p:nvSpPr>
            <p:cNvPr id="11" name="Freeform 10"/>
            <p:cNvSpPr/>
            <p:nvPr/>
          </p:nvSpPr>
          <p:spPr>
            <a:xfrm>
              <a:off x="2642653" y="210569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0" y="0"/>
                  </a:moveTo>
                  <a:lnTo>
                    <a:pt x="3119" y="54145"/>
                  </a:lnTo>
                  <a:lnTo>
                    <a:pt x="9064" y="114681"/>
                  </a:lnTo>
                  <a:lnTo>
                    <a:pt x="18644" y="175728"/>
                  </a:lnTo>
                  <a:lnTo>
                    <a:pt x="27231" y="225723"/>
                  </a:lnTo>
                  <a:lnTo>
                    <a:pt x="30725" y="285660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60919" y="249649"/>
              <a:ext cx="295014" cy="233367"/>
            </a:xfrm>
            <a:custGeom>
              <a:avLst/>
              <a:gdLst/>
              <a:ahLst/>
              <a:cxnLst/>
              <a:rect l="0" t="0" r="0" b="0"/>
              <a:pathLst>
                <a:path w="295014" h="233367">
                  <a:moveTo>
                    <a:pt x="166003" y="55677"/>
                  </a:moveTo>
                  <a:lnTo>
                    <a:pt x="160414" y="38909"/>
                  </a:lnTo>
                  <a:lnTo>
                    <a:pt x="148311" y="27558"/>
                  </a:lnTo>
                  <a:lnTo>
                    <a:pt x="140170" y="22893"/>
                  </a:lnTo>
                  <a:lnTo>
                    <a:pt x="118647" y="20829"/>
                  </a:lnTo>
                  <a:lnTo>
                    <a:pt x="94653" y="24981"/>
                  </a:lnTo>
                  <a:lnTo>
                    <a:pt x="39970" y="53209"/>
                  </a:lnTo>
                  <a:lnTo>
                    <a:pt x="24981" y="69788"/>
                  </a:lnTo>
                  <a:lnTo>
                    <a:pt x="5826" y="109027"/>
                  </a:lnTo>
                  <a:lnTo>
                    <a:pt x="0" y="145704"/>
                  </a:lnTo>
                  <a:lnTo>
                    <a:pt x="3863" y="180618"/>
                  </a:lnTo>
                  <a:lnTo>
                    <a:pt x="12442" y="199334"/>
                  </a:lnTo>
                  <a:lnTo>
                    <a:pt x="18006" y="207600"/>
                  </a:lnTo>
                  <a:lnTo>
                    <a:pt x="36666" y="219904"/>
                  </a:lnTo>
                  <a:lnTo>
                    <a:pt x="60556" y="228103"/>
                  </a:lnTo>
                  <a:lnTo>
                    <a:pt x="114022" y="233366"/>
                  </a:lnTo>
                  <a:lnTo>
                    <a:pt x="140561" y="231746"/>
                  </a:lnTo>
                  <a:lnTo>
                    <a:pt x="202600" y="205277"/>
                  </a:lnTo>
                  <a:lnTo>
                    <a:pt x="247971" y="169846"/>
                  </a:lnTo>
                  <a:lnTo>
                    <a:pt x="271918" y="139418"/>
                  </a:lnTo>
                  <a:lnTo>
                    <a:pt x="295013" y="81609"/>
                  </a:lnTo>
                  <a:lnTo>
                    <a:pt x="293141" y="57844"/>
                  </a:lnTo>
                  <a:lnTo>
                    <a:pt x="284510" y="36753"/>
                  </a:lnTo>
                  <a:lnTo>
                    <a:pt x="272875" y="19580"/>
                  </a:lnTo>
                  <a:lnTo>
                    <a:pt x="253666" y="7269"/>
                  </a:lnTo>
                  <a:lnTo>
                    <a:pt x="241992" y="2348"/>
                  </a:lnTo>
                  <a:lnTo>
                    <a:pt x="216544" y="0"/>
                  </a:lnTo>
                  <a:lnTo>
                    <a:pt x="162078" y="8024"/>
                  </a:lnTo>
                  <a:lnTo>
                    <a:pt x="123889" y="135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68953" y="536953"/>
              <a:ext cx="600125" cy="8384"/>
            </a:xfrm>
            <a:custGeom>
              <a:avLst/>
              <a:gdLst/>
              <a:ahLst/>
              <a:cxnLst/>
              <a:rect l="0" t="0" r="0" b="0"/>
              <a:pathLst>
                <a:path w="600125" h="8384">
                  <a:moveTo>
                    <a:pt x="600124" y="0"/>
                  </a:moveTo>
                  <a:lnTo>
                    <a:pt x="541507" y="5589"/>
                  </a:lnTo>
                  <a:lnTo>
                    <a:pt x="486164" y="8383"/>
                  </a:lnTo>
                  <a:lnTo>
                    <a:pt x="437157" y="3004"/>
                  </a:lnTo>
                  <a:lnTo>
                    <a:pt x="384422" y="890"/>
                  </a:lnTo>
                  <a:lnTo>
                    <a:pt x="326032" y="264"/>
                  </a:lnTo>
                  <a:lnTo>
                    <a:pt x="269997" y="78"/>
                  </a:lnTo>
                  <a:lnTo>
                    <a:pt x="209461" y="23"/>
                  </a:lnTo>
                  <a:lnTo>
                    <a:pt x="148240" y="7"/>
                  </a:lnTo>
                  <a:lnTo>
                    <a:pt x="92536" y="2"/>
                  </a:lnTo>
                  <a:lnTo>
                    <a:pt x="3067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54514" y="653762"/>
              <a:ext cx="267124" cy="286417"/>
            </a:xfrm>
            <a:custGeom>
              <a:avLst/>
              <a:gdLst/>
              <a:ahLst/>
              <a:cxnLst/>
              <a:rect l="0" t="0" r="0" b="0"/>
              <a:pathLst>
                <a:path w="267124" h="286417">
                  <a:moveTo>
                    <a:pt x="24967" y="30590"/>
                  </a:moveTo>
                  <a:lnTo>
                    <a:pt x="49014" y="21015"/>
                  </a:lnTo>
                  <a:lnTo>
                    <a:pt x="63341" y="10346"/>
                  </a:lnTo>
                  <a:lnTo>
                    <a:pt x="83746" y="4045"/>
                  </a:lnTo>
                  <a:lnTo>
                    <a:pt x="134974" y="0"/>
                  </a:lnTo>
                  <a:lnTo>
                    <a:pt x="156138" y="5686"/>
                  </a:lnTo>
                  <a:lnTo>
                    <a:pt x="165057" y="10478"/>
                  </a:lnTo>
                  <a:lnTo>
                    <a:pt x="178086" y="28280"/>
                  </a:lnTo>
                  <a:lnTo>
                    <a:pt x="195983" y="72248"/>
                  </a:lnTo>
                  <a:lnTo>
                    <a:pt x="196002" y="109743"/>
                  </a:lnTo>
                  <a:lnTo>
                    <a:pt x="184357" y="163165"/>
                  </a:lnTo>
                  <a:lnTo>
                    <a:pt x="160740" y="205606"/>
                  </a:lnTo>
                  <a:lnTo>
                    <a:pt x="112641" y="267540"/>
                  </a:lnTo>
                  <a:lnTo>
                    <a:pt x="86040" y="284201"/>
                  </a:lnTo>
                  <a:lnTo>
                    <a:pt x="63029" y="286416"/>
                  </a:lnTo>
                  <a:lnTo>
                    <a:pt x="15718" y="278305"/>
                  </a:lnTo>
                  <a:lnTo>
                    <a:pt x="8273" y="271773"/>
                  </a:lnTo>
                  <a:lnTo>
                    <a:pt x="0" y="252036"/>
                  </a:lnTo>
                  <a:lnTo>
                    <a:pt x="134" y="242561"/>
                  </a:lnTo>
                  <a:lnTo>
                    <a:pt x="6521" y="225795"/>
                  </a:lnTo>
                  <a:lnTo>
                    <a:pt x="28861" y="203202"/>
                  </a:lnTo>
                  <a:lnTo>
                    <a:pt x="50874" y="195044"/>
                  </a:lnTo>
                  <a:lnTo>
                    <a:pt x="103134" y="189806"/>
                  </a:lnTo>
                  <a:lnTo>
                    <a:pt x="152452" y="197177"/>
                  </a:lnTo>
                  <a:lnTo>
                    <a:pt x="212973" y="206779"/>
                  </a:lnTo>
                  <a:lnTo>
                    <a:pt x="267123" y="2095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49299" y="652766"/>
              <a:ext cx="294368" cy="249597"/>
            </a:xfrm>
            <a:custGeom>
              <a:avLst/>
              <a:gdLst/>
              <a:ahLst/>
              <a:cxnLst/>
              <a:rect l="0" t="0" r="0" b="0"/>
              <a:pathLst>
                <a:path w="294368" h="249597">
                  <a:moveTo>
                    <a:pt x="140794" y="42114"/>
                  </a:moveTo>
                  <a:lnTo>
                    <a:pt x="124026" y="36525"/>
                  </a:lnTo>
                  <a:lnTo>
                    <a:pt x="91242" y="38639"/>
                  </a:lnTo>
                  <a:lnTo>
                    <a:pt x="57482" y="52263"/>
                  </a:lnTo>
                  <a:lnTo>
                    <a:pt x="30841" y="76707"/>
                  </a:lnTo>
                  <a:lnTo>
                    <a:pt x="9284" y="116408"/>
                  </a:lnTo>
                  <a:lnTo>
                    <a:pt x="1237" y="137135"/>
                  </a:lnTo>
                  <a:lnTo>
                    <a:pt x="0" y="158045"/>
                  </a:lnTo>
                  <a:lnTo>
                    <a:pt x="8737" y="200065"/>
                  </a:lnTo>
                  <a:lnTo>
                    <a:pt x="23937" y="226045"/>
                  </a:lnTo>
                  <a:lnTo>
                    <a:pt x="42844" y="238115"/>
                  </a:lnTo>
                  <a:lnTo>
                    <a:pt x="66845" y="246209"/>
                  </a:lnTo>
                  <a:lnTo>
                    <a:pt x="105495" y="249596"/>
                  </a:lnTo>
                  <a:lnTo>
                    <a:pt x="161362" y="237777"/>
                  </a:lnTo>
                  <a:lnTo>
                    <a:pt x="214429" y="217865"/>
                  </a:lnTo>
                  <a:lnTo>
                    <a:pt x="256595" y="186795"/>
                  </a:lnTo>
                  <a:lnTo>
                    <a:pt x="282600" y="157122"/>
                  </a:lnTo>
                  <a:lnTo>
                    <a:pt x="291556" y="133393"/>
                  </a:lnTo>
                  <a:lnTo>
                    <a:pt x="294367" y="107249"/>
                  </a:lnTo>
                  <a:lnTo>
                    <a:pt x="291717" y="80032"/>
                  </a:lnTo>
                  <a:lnTo>
                    <a:pt x="283520" y="58577"/>
                  </a:lnTo>
                  <a:lnTo>
                    <a:pt x="270908" y="41242"/>
                  </a:lnTo>
                  <a:lnTo>
                    <a:pt x="253605" y="25739"/>
                  </a:lnTo>
                  <a:lnTo>
                    <a:pt x="212954" y="9446"/>
                  </a:lnTo>
                  <a:lnTo>
                    <a:pt x="15132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137077" y="2305741"/>
            <a:ext cx="947566" cy="726467"/>
            <a:chOff x="1137077" y="2305741"/>
            <a:chExt cx="947566" cy="726467"/>
          </a:xfrm>
        </p:grpSpPr>
        <p:sp>
          <p:nvSpPr>
            <p:cNvPr id="17" name="Freeform 16"/>
            <p:cNvSpPr/>
            <p:nvPr/>
          </p:nvSpPr>
          <p:spPr>
            <a:xfrm>
              <a:off x="1263419" y="2337326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21057" y="0"/>
                  </a:moveTo>
                  <a:lnTo>
                    <a:pt x="21057" y="57264"/>
                  </a:lnTo>
                  <a:lnTo>
                    <a:pt x="21057" y="106654"/>
                  </a:lnTo>
                  <a:lnTo>
                    <a:pt x="21057" y="155214"/>
                  </a:lnTo>
                  <a:lnTo>
                    <a:pt x="15468" y="207954"/>
                  </a:lnTo>
                  <a:lnTo>
                    <a:pt x="10335" y="264299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412951" y="2305741"/>
              <a:ext cx="169388" cy="308224"/>
            </a:xfrm>
            <a:custGeom>
              <a:avLst/>
              <a:gdLst/>
              <a:ahLst/>
              <a:cxnLst/>
              <a:rect l="0" t="0" r="0" b="0"/>
              <a:pathLst>
                <a:path w="169388" h="308224">
                  <a:moveTo>
                    <a:pt x="134738" y="0"/>
                  </a:moveTo>
                  <a:lnTo>
                    <a:pt x="117970" y="5589"/>
                  </a:lnTo>
                  <a:lnTo>
                    <a:pt x="111861" y="11915"/>
                  </a:lnTo>
                  <a:lnTo>
                    <a:pt x="77656" y="66431"/>
                  </a:lnTo>
                  <a:lnTo>
                    <a:pt x="43368" y="121832"/>
                  </a:lnTo>
                  <a:lnTo>
                    <a:pt x="19832" y="178390"/>
                  </a:lnTo>
                  <a:lnTo>
                    <a:pt x="2666" y="232718"/>
                  </a:lnTo>
                  <a:lnTo>
                    <a:pt x="0" y="258238"/>
                  </a:lnTo>
                  <a:lnTo>
                    <a:pt x="5054" y="278939"/>
                  </a:lnTo>
                  <a:lnTo>
                    <a:pt x="9678" y="287734"/>
                  </a:lnTo>
                  <a:lnTo>
                    <a:pt x="24173" y="300627"/>
                  </a:lnTo>
                  <a:lnTo>
                    <a:pt x="32952" y="305703"/>
                  </a:lnTo>
                  <a:lnTo>
                    <a:pt x="52065" y="308223"/>
                  </a:lnTo>
                  <a:lnTo>
                    <a:pt x="92931" y="300309"/>
                  </a:lnTo>
                  <a:lnTo>
                    <a:pt x="118711" y="285252"/>
                  </a:lnTo>
                  <a:lnTo>
                    <a:pt x="141167" y="265973"/>
                  </a:lnTo>
                  <a:lnTo>
                    <a:pt x="157050" y="239854"/>
                  </a:lnTo>
                  <a:lnTo>
                    <a:pt x="169165" y="209888"/>
                  </a:lnTo>
                  <a:lnTo>
                    <a:pt x="169387" y="199586"/>
                  </a:lnTo>
                  <a:lnTo>
                    <a:pt x="163396" y="178782"/>
                  </a:lnTo>
                  <a:lnTo>
                    <a:pt x="155013" y="171830"/>
                  </a:lnTo>
                  <a:lnTo>
                    <a:pt x="130101" y="164106"/>
                  </a:lnTo>
                  <a:lnTo>
                    <a:pt x="94369" y="165347"/>
                  </a:lnTo>
                  <a:lnTo>
                    <a:pt x="53194" y="183483"/>
                  </a:lnTo>
                  <a:lnTo>
                    <a:pt x="29453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137077" y="2642653"/>
              <a:ext cx="547483" cy="31586"/>
            </a:xfrm>
            <a:custGeom>
              <a:avLst/>
              <a:gdLst/>
              <a:ahLst/>
              <a:cxnLst/>
              <a:rect l="0" t="0" r="0" b="0"/>
              <a:pathLst>
                <a:path w="547483" h="31586">
                  <a:moveTo>
                    <a:pt x="547482" y="0"/>
                  </a:moveTo>
                  <a:lnTo>
                    <a:pt x="519926" y="7235"/>
                  </a:lnTo>
                  <a:lnTo>
                    <a:pt x="460584" y="9877"/>
                  </a:lnTo>
                  <a:lnTo>
                    <a:pt x="398126" y="10399"/>
                  </a:lnTo>
                  <a:lnTo>
                    <a:pt x="340728" y="17738"/>
                  </a:lnTo>
                  <a:lnTo>
                    <a:pt x="281211" y="20401"/>
                  </a:lnTo>
                  <a:lnTo>
                    <a:pt x="230721" y="20862"/>
                  </a:lnTo>
                  <a:lnTo>
                    <a:pt x="172437" y="26607"/>
                  </a:lnTo>
                  <a:lnTo>
                    <a:pt x="110317" y="30602"/>
                  </a:lnTo>
                  <a:lnTo>
                    <a:pt x="60243" y="3129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484518" y="2758466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0" y="58617"/>
                  </a:lnTo>
                  <a:lnTo>
                    <a:pt x="1169" y="111621"/>
                  </a:lnTo>
                  <a:lnTo>
                    <a:pt x="9065" y="173493"/>
                  </a:lnTo>
                  <a:lnTo>
                    <a:pt x="17475" y="233315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258151" y="2790051"/>
              <a:ext cx="215839" cy="180471"/>
            </a:xfrm>
            <a:custGeom>
              <a:avLst/>
              <a:gdLst/>
              <a:ahLst/>
              <a:cxnLst/>
              <a:rect l="0" t="0" r="0" b="0"/>
              <a:pathLst>
                <a:path w="215839" h="180471">
                  <a:moveTo>
                    <a:pt x="215838" y="84228"/>
                  </a:moveTo>
                  <a:lnTo>
                    <a:pt x="161963" y="102187"/>
                  </a:lnTo>
                  <a:lnTo>
                    <a:pt x="98747" y="131274"/>
                  </a:lnTo>
                  <a:lnTo>
                    <a:pt x="38303" y="165134"/>
                  </a:lnTo>
                  <a:lnTo>
                    <a:pt x="5698" y="180470"/>
                  </a:lnTo>
                  <a:lnTo>
                    <a:pt x="875" y="179975"/>
                  </a:lnTo>
                  <a:lnTo>
                    <a:pt x="0" y="176135"/>
                  </a:lnTo>
                  <a:lnTo>
                    <a:pt x="19614" y="115031"/>
                  </a:lnTo>
                  <a:lnTo>
                    <a:pt x="40390" y="52574"/>
                  </a:lnTo>
                  <a:lnTo>
                    <a:pt x="5791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895129" y="2579481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20368" y="5590"/>
                  </a:lnTo>
                  <a:lnTo>
                    <a:pt x="58958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916186" y="2657644"/>
              <a:ext cx="168457" cy="16595"/>
            </a:xfrm>
            <a:custGeom>
              <a:avLst/>
              <a:gdLst/>
              <a:ahLst/>
              <a:cxnLst/>
              <a:rect l="0" t="0" r="0" b="0"/>
              <a:pathLst>
                <a:path w="168457" h="16595">
                  <a:moveTo>
                    <a:pt x="168456" y="6065"/>
                  </a:moveTo>
                  <a:lnTo>
                    <a:pt x="136004" y="0"/>
                  </a:lnTo>
                  <a:lnTo>
                    <a:pt x="78525" y="5036"/>
                  </a:lnTo>
                  <a:lnTo>
                    <a:pt x="24812" y="14263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2263626" y="2196747"/>
            <a:ext cx="463255" cy="751233"/>
            <a:chOff x="2263626" y="2196747"/>
            <a:chExt cx="463255" cy="751233"/>
          </a:xfrm>
        </p:grpSpPr>
        <p:sp>
          <p:nvSpPr>
            <p:cNvPr id="25" name="Freeform 24"/>
            <p:cNvSpPr/>
            <p:nvPr/>
          </p:nvSpPr>
          <p:spPr>
            <a:xfrm>
              <a:off x="2394294" y="2196747"/>
              <a:ext cx="195717" cy="361842"/>
            </a:xfrm>
            <a:custGeom>
              <a:avLst/>
              <a:gdLst/>
              <a:ahLst/>
              <a:cxnLst/>
              <a:rect l="0" t="0" r="0" b="0"/>
              <a:pathLst>
                <a:path w="195717" h="361842">
                  <a:moveTo>
                    <a:pt x="195716" y="108994"/>
                  </a:moveTo>
                  <a:lnTo>
                    <a:pt x="171669" y="126974"/>
                  </a:lnTo>
                  <a:lnTo>
                    <a:pt x="129081" y="183347"/>
                  </a:lnTo>
                  <a:lnTo>
                    <a:pt x="95331" y="245921"/>
                  </a:lnTo>
                  <a:lnTo>
                    <a:pt x="76576" y="298514"/>
                  </a:lnTo>
                  <a:lnTo>
                    <a:pt x="75694" y="319567"/>
                  </a:lnTo>
                  <a:lnTo>
                    <a:pt x="80372" y="339452"/>
                  </a:lnTo>
                  <a:lnTo>
                    <a:pt x="90250" y="356089"/>
                  </a:lnTo>
                  <a:lnTo>
                    <a:pt x="97329" y="360292"/>
                  </a:lnTo>
                  <a:lnTo>
                    <a:pt x="114554" y="361841"/>
                  </a:lnTo>
                  <a:lnTo>
                    <a:pt x="130788" y="355511"/>
                  </a:lnTo>
                  <a:lnTo>
                    <a:pt x="165863" y="326794"/>
                  </a:lnTo>
                  <a:lnTo>
                    <a:pt x="176599" y="304450"/>
                  </a:lnTo>
                  <a:lnTo>
                    <a:pt x="179462" y="291940"/>
                  </a:lnTo>
                  <a:lnTo>
                    <a:pt x="176404" y="268682"/>
                  </a:lnTo>
                  <a:lnTo>
                    <a:pt x="155376" y="225155"/>
                  </a:lnTo>
                  <a:lnTo>
                    <a:pt x="114845" y="176321"/>
                  </a:lnTo>
                  <a:lnTo>
                    <a:pt x="58216" y="142682"/>
                  </a:lnTo>
                  <a:lnTo>
                    <a:pt x="10273" y="101851"/>
                  </a:lnTo>
                  <a:lnTo>
                    <a:pt x="2163" y="81642"/>
                  </a:lnTo>
                  <a:lnTo>
                    <a:pt x="0" y="69703"/>
                  </a:lnTo>
                  <a:lnTo>
                    <a:pt x="3836" y="47077"/>
                  </a:lnTo>
                  <a:lnTo>
                    <a:pt x="8135" y="36131"/>
                  </a:lnTo>
                  <a:lnTo>
                    <a:pt x="22269" y="20848"/>
                  </a:lnTo>
                  <a:lnTo>
                    <a:pt x="59939" y="1505"/>
                  </a:lnTo>
                  <a:lnTo>
                    <a:pt x="80389" y="0"/>
                  </a:lnTo>
                  <a:lnTo>
                    <a:pt x="122112" y="8565"/>
                  </a:lnTo>
                  <a:lnTo>
                    <a:pt x="139997" y="21075"/>
                  </a:lnTo>
                  <a:lnTo>
                    <a:pt x="174659" y="668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263626" y="2579481"/>
              <a:ext cx="463255" cy="10530"/>
            </a:xfrm>
            <a:custGeom>
              <a:avLst/>
              <a:gdLst/>
              <a:ahLst/>
              <a:cxnLst/>
              <a:rect l="0" t="0" r="0" b="0"/>
              <a:pathLst>
                <a:path w="463255" h="10530">
                  <a:moveTo>
                    <a:pt x="463254" y="0"/>
                  </a:moveTo>
                  <a:lnTo>
                    <a:pt x="404638" y="0"/>
                  </a:lnTo>
                  <a:lnTo>
                    <a:pt x="343228" y="0"/>
                  </a:lnTo>
                  <a:lnTo>
                    <a:pt x="281705" y="0"/>
                  </a:lnTo>
                  <a:lnTo>
                    <a:pt x="219162" y="5590"/>
                  </a:lnTo>
                  <a:lnTo>
                    <a:pt x="170352" y="9066"/>
                  </a:lnTo>
                  <a:lnTo>
                    <a:pt x="118845" y="10096"/>
                  </a:lnTo>
                  <a:lnTo>
                    <a:pt x="66539" y="10401"/>
                  </a:lnTo>
                  <a:lnTo>
                    <a:pt x="37762" y="1047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453139" y="2747937"/>
              <a:ext cx="136872" cy="189514"/>
            </a:xfrm>
            <a:custGeom>
              <a:avLst/>
              <a:gdLst/>
              <a:ahLst/>
              <a:cxnLst/>
              <a:rect l="0" t="0" r="0" b="0"/>
              <a:pathLst>
                <a:path w="136872" h="189514">
                  <a:moveTo>
                    <a:pt x="136871" y="0"/>
                  </a:moveTo>
                  <a:lnTo>
                    <a:pt x="100954" y="53875"/>
                  </a:lnTo>
                  <a:lnTo>
                    <a:pt x="52595" y="114962"/>
                  </a:lnTo>
                  <a:lnTo>
                    <a:pt x="13644" y="16618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432082" y="2768994"/>
              <a:ext cx="136872" cy="178986"/>
            </a:xfrm>
            <a:custGeom>
              <a:avLst/>
              <a:gdLst/>
              <a:ahLst/>
              <a:cxnLst/>
              <a:rect l="0" t="0" r="0" b="0"/>
              <a:pathLst>
                <a:path w="136872" h="178986">
                  <a:moveTo>
                    <a:pt x="0" y="0"/>
                  </a:moveTo>
                  <a:lnTo>
                    <a:pt x="49499" y="59594"/>
                  </a:lnTo>
                  <a:lnTo>
                    <a:pt x="98288" y="119513"/>
                  </a:lnTo>
                  <a:lnTo>
                    <a:pt x="136871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379233" y="4021236"/>
            <a:ext cx="600125" cy="590247"/>
            <a:chOff x="1379233" y="4021236"/>
            <a:chExt cx="600125" cy="590247"/>
          </a:xfrm>
        </p:grpSpPr>
        <p:sp>
          <p:nvSpPr>
            <p:cNvPr id="30" name="Freeform 29"/>
            <p:cNvSpPr/>
            <p:nvPr/>
          </p:nvSpPr>
          <p:spPr>
            <a:xfrm>
              <a:off x="1473989" y="4021236"/>
              <a:ext cx="21058" cy="200692"/>
            </a:xfrm>
            <a:custGeom>
              <a:avLst/>
              <a:gdLst/>
              <a:ahLst/>
              <a:cxnLst/>
              <a:rect l="0" t="0" r="0" b="0"/>
              <a:pathLst>
                <a:path w="21058" h="200692">
                  <a:moveTo>
                    <a:pt x="0" y="11178"/>
                  </a:moveTo>
                  <a:lnTo>
                    <a:pt x="11179" y="0"/>
                  </a:lnTo>
                  <a:lnTo>
                    <a:pt x="14471" y="1386"/>
                  </a:lnTo>
                  <a:lnTo>
                    <a:pt x="18130" y="15405"/>
                  </a:lnTo>
                  <a:lnTo>
                    <a:pt x="20479" y="63702"/>
                  </a:lnTo>
                  <a:lnTo>
                    <a:pt x="20943" y="125235"/>
                  </a:lnTo>
                  <a:lnTo>
                    <a:pt x="21024" y="165466"/>
                  </a:lnTo>
                  <a:lnTo>
                    <a:pt x="21057" y="2006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379233" y="4232455"/>
              <a:ext cx="252685" cy="42116"/>
            </a:xfrm>
            <a:custGeom>
              <a:avLst/>
              <a:gdLst/>
              <a:ahLst/>
              <a:cxnLst/>
              <a:rect l="0" t="0" r="0" b="0"/>
              <a:pathLst>
                <a:path w="252685" h="42116">
                  <a:moveTo>
                    <a:pt x="252684" y="0"/>
                  </a:moveTo>
                  <a:lnTo>
                    <a:pt x="241505" y="11179"/>
                  </a:lnTo>
                  <a:lnTo>
                    <a:pt x="223539" y="16667"/>
                  </a:lnTo>
                  <a:lnTo>
                    <a:pt x="160372" y="27715"/>
                  </a:lnTo>
                  <a:lnTo>
                    <a:pt x="105074" y="30821"/>
                  </a:lnTo>
                  <a:lnTo>
                    <a:pt x="49091" y="37024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442404" y="4369326"/>
              <a:ext cx="10529" cy="242157"/>
            </a:xfrm>
            <a:custGeom>
              <a:avLst/>
              <a:gdLst/>
              <a:ahLst/>
              <a:cxnLst/>
              <a:rect l="0" t="0" r="0" b="0"/>
              <a:pathLst>
                <a:path w="10529" h="242157">
                  <a:moveTo>
                    <a:pt x="0" y="0"/>
                  </a:moveTo>
                  <a:lnTo>
                    <a:pt x="0" y="58617"/>
                  </a:lnTo>
                  <a:lnTo>
                    <a:pt x="1169" y="112791"/>
                  </a:lnTo>
                  <a:lnTo>
                    <a:pt x="8333" y="168552"/>
                  </a:lnTo>
                  <a:lnTo>
                    <a:pt x="9878" y="207479"/>
                  </a:lnTo>
                  <a:lnTo>
                    <a:pt x="10528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540064" y="4327212"/>
              <a:ext cx="162225" cy="246043"/>
            </a:xfrm>
            <a:custGeom>
              <a:avLst/>
              <a:gdLst/>
              <a:ahLst/>
              <a:cxnLst/>
              <a:rect l="0" t="0" r="0" b="0"/>
              <a:pathLst>
                <a:path w="162225" h="246043">
                  <a:moveTo>
                    <a:pt x="91853" y="0"/>
                  </a:moveTo>
                  <a:lnTo>
                    <a:pt x="75085" y="5589"/>
                  </a:lnTo>
                  <a:lnTo>
                    <a:pt x="57494" y="5214"/>
                  </a:lnTo>
                  <a:lnTo>
                    <a:pt x="12016" y="1030"/>
                  </a:lnTo>
                  <a:lnTo>
                    <a:pt x="4703" y="4196"/>
                  </a:lnTo>
                  <a:lnTo>
                    <a:pt x="998" y="9817"/>
                  </a:lnTo>
                  <a:lnTo>
                    <a:pt x="0" y="26590"/>
                  </a:lnTo>
                  <a:lnTo>
                    <a:pt x="11979" y="88928"/>
                  </a:lnTo>
                  <a:lnTo>
                    <a:pt x="18103" y="135936"/>
                  </a:lnTo>
                  <a:lnTo>
                    <a:pt x="20460" y="136247"/>
                  </a:lnTo>
                  <a:lnTo>
                    <a:pt x="38236" y="111531"/>
                  </a:lnTo>
                  <a:lnTo>
                    <a:pt x="46750" y="105940"/>
                  </a:lnTo>
                  <a:lnTo>
                    <a:pt x="68687" y="99727"/>
                  </a:lnTo>
                  <a:lnTo>
                    <a:pt x="90916" y="103205"/>
                  </a:lnTo>
                  <a:lnTo>
                    <a:pt x="133782" y="124501"/>
                  </a:lnTo>
                  <a:lnTo>
                    <a:pt x="148702" y="140732"/>
                  </a:lnTo>
                  <a:lnTo>
                    <a:pt x="158063" y="160814"/>
                  </a:lnTo>
                  <a:lnTo>
                    <a:pt x="162224" y="185336"/>
                  </a:lnTo>
                  <a:lnTo>
                    <a:pt x="157834" y="205595"/>
                  </a:lnTo>
                  <a:lnTo>
                    <a:pt x="153388" y="214272"/>
                  </a:lnTo>
                  <a:lnTo>
                    <a:pt x="139089" y="227033"/>
                  </a:lnTo>
                  <a:lnTo>
                    <a:pt x="101313" y="244758"/>
                  </a:lnTo>
                  <a:lnTo>
                    <a:pt x="80849" y="246042"/>
                  </a:lnTo>
                  <a:lnTo>
                    <a:pt x="61226" y="241543"/>
                  </a:lnTo>
                  <a:lnTo>
                    <a:pt x="29564" y="219591"/>
                  </a:lnTo>
                  <a:lnTo>
                    <a:pt x="7625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853015" y="4242984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842487" y="4295626"/>
              <a:ext cx="136871" cy="21059"/>
            </a:xfrm>
            <a:custGeom>
              <a:avLst/>
              <a:gdLst/>
              <a:ahLst/>
              <a:cxnLst/>
              <a:rect l="0" t="0" r="0" b="0"/>
              <a:pathLst>
                <a:path w="136871" h="21059">
                  <a:moveTo>
                    <a:pt x="136870" y="0"/>
                  </a:moveTo>
                  <a:lnTo>
                    <a:pt x="99392" y="8334"/>
                  </a:lnTo>
                  <a:lnTo>
                    <a:pt x="36658" y="11410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5038882" y="55763"/>
            <a:ext cx="3680796" cy="965502"/>
            <a:chOff x="5038882" y="55763"/>
            <a:chExt cx="3680796" cy="965502"/>
          </a:xfrm>
        </p:grpSpPr>
        <p:sp>
          <p:nvSpPr>
            <p:cNvPr id="37" name="Freeform 36"/>
            <p:cNvSpPr/>
            <p:nvPr/>
          </p:nvSpPr>
          <p:spPr>
            <a:xfrm>
              <a:off x="5038882" y="186298"/>
              <a:ext cx="256953" cy="385521"/>
            </a:xfrm>
            <a:custGeom>
              <a:avLst/>
              <a:gdLst/>
              <a:ahLst/>
              <a:cxnLst/>
              <a:rect l="0" t="0" r="0" b="0"/>
              <a:pathLst>
                <a:path w="256953" h="385521">
                  <a:moveTo>
                    <a:pt x="25325" y="55857"/>
                  </a:moveTo>
                  <a:lnTo>
                    <a:pt x="14146" y="72625"/>
                  </a:lnTo>
                  <a:lnTo>
                    <a:pt x="12024" y="74054"/>
                  </a:lnTo>
                  <a:lnTo>
                    <a:pt x="11778" y="71498"/>
                  </a:lnTo>
                  <a:lnTo>
                    <a:pt x="15795" y="59299"/>
                  </a:lnTo>
                  <a:lnTo>
                    <a:pt x="32380" y="33870"/>
                  </a:lnTo>
                  <a:lnTo>
                    <a:pt x="59001" y="12168"/>
                  </a:lnTo>
                  <a:lnTo>
                    <a:pt x="78896" y="2124"/>
                  </a:lnTo>
                  <a:lnTo>
                    <a:pt x="99438" y="0"/>
                  </a:lnTo>
                  <a:lnTo>
                    <a:pt x="119095" y="4126"/>
                  </a:lnTo>
                  <a:lnTo>
                    <a:pt x="150779" y="25838"/>
                  </a:lnTo>
                  <a:lnTo>
                    <a:pt x="179568" y="58246"/>
                  </a:lnTo>
                  <a:lnTo>
                    <a:pt x="207188" y="119238"/>
                  </a:lnTo>
                  <a:lnTo>
                    <a:pt x="213327" y="177994"/>
                  </a:lnTo>
                  <a:lnTo>
                    <a:pt x="211420" y="239687"/>
                  </a:lnTo>
                  <a:lnTo>
                    <a:pt x="195670" y="297264"/>
                  </a:lnTo>
                  <a:lnTo>
                    <a:pt x="171711" y="336859"/>
                  </a:lnTo>
                  <a:lnTo>
                    <a:pt x="144448" y="367557"/>
                  </a:lnTo>
                  <a:lnTo>
                    <a:pt x="112353" y="383479"/>
                  </a:lnTo>
                  <a:lnTo>
                    <a:pt x="89741" y="385520"/>
                  </a:lnTo>
                  <a:lnTo>
                    <a:pt x="46628" y="377299"/>
                  </a:lnTo>
                  <a:lnTo>
                    <a:pt x="14869" y="362189"/>
                  </a:lnTo>
                  <a:lnTo>
                    <a:pt x="7826" y="353665"/>
                  </a:lnTo>
                  <a:lnTo>
                    <a:pt x="0" y="331716"/>
                  </a:lnTo>
                  <a:lnTo>
                    <a:pt x="1184" y="298640"/>
                  </a:lnTo>
                  <a:lnTo>
                    <a:pt x="5721" y="290242"/>
                  </a:lnTo>
                  <a:lnTo>
                    <a:pt x="20122" y="277791"/>
                  </a:lnTo>
                  <a:lnTo>
                    <a:pt x="41340" y="271478"/>
                  </a:lnTo>
                  <a:lnTo>
                    <a:pt x="93089" y="267425"/>
                  </a:lnTo>
                  <a:lnTo>
                    <a:pt x="150885" y="278011"/>
                  </a:lnTo>
                  <a:lnTo>
                    <a:pt x="211442" y="293472"/>
                  </a:lnTo>
                  <a:lnTo>
                    <a:pt x="256952" y="2980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453761" y="347440"/>
              <a:ext cx="105286" cy="105286"/>
            </a:xfrm>
            <a:custGeom>
              <a:avLst/>
              <a:gdLst/>
              <a:ahLst/>
              <a:cxnLst/>
              <a:rect l="0" t="0" r="0" b="0"/>
              <a:pathLst>
                <a:path w="105286" h="105286">
                  <a:moveTo>
                    <a:pt x="105285" y="0"/>
                  </a:moveTo>
                  <a:lnTo>
                    <a:pt x="55787" y="5959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443233" y="326383"/>
              <a:ext cx="94757" cy="126343"/>
            </a:xfrm>
            <a:custGeom>
              <a:avLst/>
              <a:gdLst/>
              <a:ahLst/>
              <a:cxnLst/>
              <a:rect l="0" t="0" r="0" b="0"/>
              <a:pathLst>
                <a:path w="94757" h="126343">
                  <a:moveTo>
                    <a:pt x="0" y="0"/>
                  </a:moveTo>
                  <a:lnTo>
                    <a:pt x="20243" y="43963"/>
                  </a:lnTo>
                  <a:lnTo>
                    <a:pt x="73805" y="105083"/>
                  </a:lnTo>
                  <a:lnTo>
                    <a:pt x="94756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706445" y="256961"/>
              <a:ext cx="221100" cy="265162"/>
            </a:xfrm>
            <a:custGeom>
              <a:avLst/>
              <a:gdLst/>
              <a:ahLst/>
              <a:cxnLst/>
              <a:rect l="0" t="0" r="0" b="0"/>
              <a:pathLst>
                <a:path w="221100" h="265162">
                  <a:moveTo>
                    <a:pt x="0" y="58893"/>
                  </a:moveTo>
                  <a:lnTo>
                    <a:pt x="5590" y="36537"/>
                  </a:lnTo>
                  <a:lnTo>
                    <a:pt x="17692" y="19321"/>
                  </a:lnTo>
                  <a:lnTo>
                    <a:pt x="25833" y="11455"/>
                  </a:lnTo>
                  <a:lnTo>
                    <a:pt x="47356" y="2715"/>
                  </a:lnTo>
                  <a:lnTo>
                    <a:pt x="71350" y="0"/>
                  </a:lnTo>
                  <a:lnTo>
                    <a:pt x="93712" y="2693"/>
                  </a:lnTo>
                  <a:lnTo>
                    <a:pt x="112230" y="10909"/>
                  </a:lnTo>
                  <a:lnTo>
                    <a:pt x="120444" y="16375"/>
                  </a:lnTo>
                  <a:lnTo>
                    <a:pt x="143182" y="46425"/>
                  </a:lnTo>
                  <a:lnTo>
                    <a:pt x="159148" y="90554"/>
                  </a:lnTo>
                  <a:lnTo>
                    <a:pt x="160109" y="140674"/>
                  </a:lnTo>
                  <a:lnTo>
                    <a:pt x="152985" y="192569"/>
                  </a:lnTo>
                  <a:lnTo>
                    <a:pt x="143643" y="218131"/>
                  </a:lnTo>
                  <a:lnTo>
                    <a:pt x="130522" y="237290"/>
                  </a:lnTo>
                  <a:lnTo>
                    <a:pt x="112992" y="253604"/>
                  </a:lnTo>
                  <a:lnTo>
                    <a:pt x="90383" y="262415"/>
                  </a:lnTo>
                  <a:lnTo>
                    <a:pt x="65907" y="265161"/>
                  </a:lnTo>
                  <a:lnTo>
                    <a:pt x="43330" y="262482"/>
                  </a:lnTo>
                  <a:lnTo>
                    <a:pt x="24717" y="251153"/>
                  </a:lnTo>
                  <a:lnTo>
                    <a:pt x="16478" y="243218"/>
                  </a:lnTo>
                  <a:lnTo>
                    <a:pt x="12155" y="234419"/>
                  </a:lnTo>
                  <a:lnTo>
                    <a:pt x="10472" y="215284"/>
                  </a:lnTo>
                  <a:lnTo>
                    <a:pt x="16742" y="198200"/>
                  </a:lnTo>
                  <a:lnTo>
                    <a:pt x="21690" y="190369"/>
                  </a:lnTo>
                  <a:lnTo>
                    <a:pt x="39666" y="178548"/>
                  </a:lnTo>
                  <a:lnTo>
                    <a:pt x="62083" y="171735"/>
                  </a:lnTo>
                  <a:lnTo>
                    <a:pt x="121260" y="174084"/>
                  </a:lnTo>
                  <a:lnTo>
                    <a:pt x="178316" y="186078"/>
                  </a:lnTo>
                  <a:lnTo>
                    <a:pt x="221099" y="1957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972393" y="270071"/>
              <a:ext cx="245567" cy="214677"/>
            </a:xfrm>
            <a:custGeom>
              <a:avLst/>
              <a:gdLst/>
              <a:ahLst/>
              <a:cxnLst/>
              <a:rect l="0" t="0" r="0" b="0"/>
              <a:pathLst>
                <a:path w="245567" h="214677">
                  <a:moveTo>
                    <a:pt x="113078" y="24726"/>
                  </a:moveTo>
                  <a:lnTo>
                    <a:pt x="96310" y="19137"/>
                  </a:lnTo>
                  <a:lnTo>
                    <a:pt x="78720" y="19513"/>
                  </a:lnTo>
                  <a:lnTo>
                    <a:pt x="60373" y="24749"/>
                  </a:lnTo>
                  <a:lnTo>
                    <a:pt x="22285" y="53730"/>
                  </a:lnTo>
                  <a:lnTo>
                    <a:pt x="6498" y="79723"/>
                  </a:lnTo>
                  <a:lnTo>
                    <a:pt x="0" y="115241"/>
                  </a:lnTo>
                  <a:lnTo>
                    <a:pt x="3664" y="155401"/>
                  </a:lnTo>
                  <a:lnTo>
                    <a:pt x="12198" y="176781"/>
                  </a:lnTo>
                  <a:lnTo>
                    <a:pt x="24959" y="194082"/>
                  </a:lnTo>
                  <a:lnTo>
                    <a:pt x="42329" y="209570"/>
                  </a:lnTo>
                  <a:lnTo>
                    <a:pt x="53043" y="213466"/>
                  </a:lnTo>
                  <a:lnTo>
                    <a:pt x="77427" y="214676"/>
                  </a:lnTo>
                  <a:lnTo>
                    <a:pt x="123974" y="204750"/>
                  </a:lnTo>
                  <a:lnTo>
                    <a:pt x="185209" y="174847"/>
                  </a:lnTo>
                  <a:lnTo>
                    <a:pt x="212309" y="148755"/>
                  </a:lnTo>
                  <a:lnTo>
                    <a:pt x="235157" y="113208"/>
                  </a:lnTo>
                  <a:lnTo>
                    <a:pt x="245566" y="73040"/>
                  </a:lnTo>
                  <a:lnTo>
                    <a:pt x="241762" y="48539"/>
                  </a:lnTo>
                  <a:lnTo>
                    <a:pt x="237472" y="37092"/>
                  </a:lnTo>
                  <a:lnTo>
                    <a:pt x="223346" y="21253"/>
                  </a:lnTo>
                  <a:lnTo>
                    <a:pt x="185682" y="1554"/>
                  </a:lnTo>
                  <a:lnTo>
                    <a:pt x="168353" y="0"/>
                  </a:lnTo>
                  <a:lnTo>
                    <a:pt x="144664" y="3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569782" y="305326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46821" y="3120"/>
                  </a:lnTo>
                  <a:lnTo>
                    <a:pt x="92341" y="16788"/>
                  </a:lnTo>
                  <a:lnTo>
                    <a:pt x="35962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569782" y="410611"/>
              <a:ext cx="231628" cy="6067"/>
            </a:xfrm>
            <a:custGeom>
              <a:avLst/>
              <a:gdLst/>
              <a:ahLst/>
              <a:cxnLst/>
              <a:rect l="0" t="0" r="0" b="0"/>
              <a:pathLst>
                <a:path w="231628" h="6067">
                  <a:moveTo>
                    <a:pt x="231627" y="0"/>
                  </a:moveTo>
                  <a:lnTo>
                    <a:pt x="177482" y="0"/>
                  </a:lnTo>
                  <a:lnTo>
                    <a:pt x="117002" y="6066"/>
                  </a:lnTo>
                  <a:lnTo>
                    <a:pt x="67695" y="1545"/>
                  </a:lnTo>
                  <a:lnTo>
                    <a:pt x="28637" y="4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559253" y="55763"/>
              <a:ext cx="147119" cy="123222"/>
            </a:xfrm>
            <a:custGeom>
              <a:avLst/>
              <a:gdLst/>
              <a:ahLst/>
              <a:cxnLst/>
              <a:rect l="0" t="0" r="0" b="0"/>
              <a:pathLst>
                <a:path w="147119" h="123222">
                  <a:moveTo>
                    <a:pt x="0" y="17936"/>
                  </a:moveTo>
                  <a:lnTo>
                    <a:pt x="11179" y="6758"/>
                  </a:lnTo>
                  <a:lnTo>
                    <a:pt x="29145" y="1269"/>
                  </a:lnTo>
                  <a:lnTo>
                    <a:pt x="51558" y="0"/>
                  </a:lnTo>
                  <a:lnTo>
                    <a:pt x="110732" y="6201"/>
                  </a:lnTo>
                  <a:lnTo>
                    <a:pt x="131492" y="13110"/>
                  </a:lnTo>
                  <a:lnTo>
                    <a:pt x="140304" y="18228"/>
                  </a:lnTo>
                  <a:lnTo>
                    <a:pt x="145009" y="25150"/>
                  </a:lnTo>
                  <a:lnTo>
                    <a:pt x="147118" y="42199"/>
                  </a:lnTo>
                  <a:lnTo>
                    <a:pt x="142532" y="48149"/>
                  </a:lnTo>
                  <a:lnTo>
                    <a:pt x="94347" y="64072"/>
                  </a:lnTo>
                  <a:lnTo>
                    <a:pt x="88635" y="69750"/>
                  </a:lnTo>
                  <a:lnTo>
                    <a:pt x="85996" y="77045"/>
                  </a:lnTo>
                  <a:lnTo>
                    <a:pt x="85407" y="85418"/>
                  </a:lnTo>
                  <a:lnTo>
                    <a:pt x="90992" y="100960"/>
                  </a:lnTo>
                  <a:lnTo>
                    <a:pt x="105285" y="1232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696124" y="2210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093434" y="164549"/>
              <a:ext cx="226925" cy="326910"/>
            </a:xfrm>
            <a:custGeom>
              <a:avLst/>
              <a:gdLst/>
              <a:ahLst/>
              <a:cxnLst/>
              <a:rect l="0" t="0" r="0" b="0"/>
              <a:pathLst>
                <a:path w="226925" h="326910">
                  <a:moveTo>
                    <a:pt x="13301" y="35492"/>
                  </a:moveTo>
                  <a:lnTo>
                    <a:pt x="2123" y="46670"/>
                  </a:lnTo>
                  <a:lnTo>
                    <a:pt x="0" y="45284"/>
                  </a:lnTo>
                  <a:lnTo>
                    <a:pt x="760" y="31265"/>
                  </a:lnTo>
                  <a:lnTo>
                    <a:pt x="4941" y="24485"/>
                  </a:lnTo>
                  <a:lnTo>
                    <a:pt x="18945" y="13832"/>
                  </a:lnTo>
                  <a:lnTo>
                    <a:pt x="52148" y="1258"/>
                  </a:lnTo>
                  <a:lnTo>
                    <a:pt x="75020" y="0"/>
                  </a:lnTo>
                  <a:lnTo>
                    <a:pt x="96884" y="4510"/>
                  </a:lnTo>
                  <a:lnTo>
                    <a:pt x="127753" y="20203"/>
                  </a:lnTo>
                  <a:lnTo>
                    <a:pt x="144497" y="32986"/>
                  </a:lnTo>
                  <a:lnTo>
                    <a:pt x="161489" y="58926"/>
                  </a:lnTo>
                  <a:lnTo>
                    <a:pt x="163781" y="78662"/>
                  </a:lnTo>
                  <a:lnTo>
                    <a:pt x="159730" y="99132"/>
                  </a:lnTo>
                  <a:lnTo>
                    <a:pt x="144295" y="129218"/>
                  </a:lnTo>
                  <a:lnTo>
                    <a:pt x="131572" y="145778"/>
                  </a:lnTo>
                  <a:lnTo>
                    <a:pt x="111879" y="154698"/>
                  </a:lnTo>
                  <a:lnTo>
                    <a:pt x="100077" y="157077"/>
                  </a:lnTo>
                  <a:lnTo>
                    <a:pt x="94548" y="156323"/>
                  </a:lnTo>
                  <a:lnTo>
                    <a:pt x="93203" y="153480"/>
                  </a:lnTo>
                  <a:lnTo>
                    <a:pt x="94645" y="149246"/>
                  </a:lnTo>
                  <a:lnTo>
                    <a:pt x="99116" y="147593"/>
                  </a:lnTo>
                  <a:lnTo>
                    <a:pt x="146828" y="156175"/>
                  </a:lnTo>
                  <a:lnTo>
                    <a:pt x="180767" y="171335"/>
                  </a:lnTo>
                  <a:lnTo>
                    <a:pt x="199254" y="190233"/>
                  </a:lnTo>
                  <a:lnTo>
                    <a:pt x="224598" y="234904"/>
                  </a:lnTo>
                  <a:lnTo>
                    <a:pt x="226924" y="256311"/>
                  </a:lnTo>
                  <a:lnTo>
                    <a:pt x="222889" y="277523"/>
                  </a:lnTo>
                  <a:lnTo>
                    <a:pt x="213296" y="298649"/>
                  </a:lnTo>
                  <a:lnTo>
                    <a:pt x="194995" y="313498"/>
                  </a:lnTo>
                  <a:lnTo>
                    <a:pt x="170093" y="322827"/>
                  </a:lnTo>
                  <a:lnTo>
                    <a:pt x="125529" y="326909"/>
                  </a:lnTo>
                  <a:lnTo>
                    <a:pt x="80963" y="318400"/>
                  </a:lnTo>
                  <a:lnTo>
                    <a:pt x="55415" y="3092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517347" y="273740"/>
              <a:ext cx="115815" cy="94758"/>
            </a:xfrm>
            <a:custGeom>
              <a:avLst/>
              <a:gdLst/>
              <a:ahLst/>
              <a:cxnLst/>
              <a:rect l="0" t="0" r="0" b="0"/>
              <a:pathLst>
                <a:path w="115815" h="94758">
                  <a:moveTo>
                    <a:pt x="115814" y="0"/>
                  </a:moveTo>
                  <a:lnTo>
                    <a:pt x="80916" y="43963"/>
                  </a:lnTo>
                  <a:lnTo>
                    <a:pt x="41460" y="75018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496290" y="263212"/>
              <a:ext cx="115814" cy="126343"/>
            </a:xfrm>
            <a:custGeom>
              <a:avLst/>
              <a:gdLst/>
              <a:ahLst/>
              <a:cxnLst/>
              <a:rect l="0" t="0" r="0" b="0"/>
              <a:pathLst>
                <a:path w="115814" h="126343">
                  <a:moveTo>
                    <a:pt x="0" y="0"/>
                  </a:moveTo>
                  <a:lnTo>
                    <a:pt x="37086" y="52705"/>
                  </a:lnTo>
                  <a:lnTo>
                    <a:pt x="94154" y="105083"/>
                  </a:lnTo>
                  <a:lnTo>
                    <a:pt x="115813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845925" y="231626"/>
              <a:ext cx="18864" cy="189514"/>
            </a:xfrm>
            <a:custGeom>
              <a:avLst/>
              <a:gdLst/>
              <a:ahLst/>
              <a:cxnLst/>
              <a:rect l="0" t="0" r="0" b="0"/>
              <a:pathLst>
                <a:path w="18864" h="189514">
                  <a:moveTo>
                    <a:pt x="8334" y="0"/>
                  </a:moveTo>
                  <a:lnTo>
                    <a:pt x="0" y="37478"/>
                  </a:lnTo>
                  <a:lnTo>
                    <a:pt x="3829" y="94491"/>
                  </a:lnTo>
                  <a:lnTo>
                    <a:pt x="8614" y="151333"/>
                  </a:lnTo>
                  <a:lnTo>
                    <a:pt x="18863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939769" y="207300"/>
              <a:ext cx="216937" cy="209676"/>
            </a:xfrm>
            <a:custGeom>
              <a:avLst/>
              <a:gdLst/>
              <a:ahLst/>
              <a:cxnLst/>
              <a:rect l="0" t="0" r="0" b="0"/>
              <a:pathLst>
                <a:path w="216937" h="209676">
                  <a:moveTo>
                    <a:pt x="135588" y="34855"/>
                  </a:moveTo>
                  <a:lnTo>
                    <a:pt x="118821" y="23677"/>
                  </a:lnTo>
                  <a:lnTo>
                    <a:pt x="101230" y="21308"/>
                  </a:lnTo>
                  <a:lnTo>
                    <a:pt x="81714" y="25325"/>
                  </a:lnTo>
                  <a:lnTo>
                    <a:pt x="52164" y="40740"/>
                  </a:lnTo>
                  <a:lnTo>
                    <a:pt x="13324" y="73772"/>
                  </a:lnTo>
                  <a:lnTo>
                    <a:pt x="5210" y="93876"/>
                  </a:lnTo>
                  <a:lnTo>
                    <a:pt x="0" y="144909"/>
                  </a:lnTo>
                  <a:lnTo>
                    <a:pt x="5527" y="166046"/>
                  </a:lnTo>
                  <a:lnTo>
                    <a:pt x="16952" y="183239"/>
                  </a:lnTo>
                  <a:lnTo>
                    <a:pt x="33728" y="198680"/>
                  </a:lnTo>
                  <a:lnTo>
                    <a:pt x="56002" y="207102"/>
                  </a:lnTo>
                  <a:lnTo>
                    <a:pt x="80329" y="209675"/>
                  </a:lnTo>
                  <a:lnTo>
                    <a:pt x="135244" y="198791"/>
                  </a:lnTo>
                  <a:lnTo>
                    <a:pt x="176465" y="177158"/>
                  </a:lnTo>
                  <a:lnTo>
                    <a:pt x="193140" y="164001"/>
                  </a:lnTo>
                  <a:lnTo>
                    <a:pt x="210093" y="137851"/>
                  </a:lnTo>
                  <a:lnTo>
                    <a:pt x="216936" y="102287"/>
                  </a:lnTo>
                  <a:lnTo>
                    <a:pt x="213374" y="67703"/>
                  </a:lnTo>
                  <a:lnTo>
                    <a:pt x="204865" y="49064"/>
                  </a:lnTo>
                  <a:lnTo>
                    <a:pt x="192114" y="32981"/>
                  </a:lnTo>
                  <a:lnTo>
                    <a:pt x="165206" y="11943"/>
                  </a:lnTo>
                  <a:lnTo>
                    <a:pt x="145242" y="2055"/>
                  </a:lnTo>
                  <a:lnTo>
                    <a:pt x="127791" y="0"/>
                  </a:lnTo>
                  <a:lnTo>
                    <a:pt x="104003" y="3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613884" y="768580"/>
              <a:ext cx="29391" cy="252685"/>
            </a:xfrm>
            <a:custGeom>
              <a:avLst/>
              <a:gdLst/>
              <a:ahLst/>
              <a:cxnLst/>
              <a:rect l="0" t="0" r="0" b="0"/>
              <a:pathLst>
                <a:path w="29391" h="252685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12588" y="135785"/>
                  </a:lnTo>
                  <a:lnTo>
                    <a:pt x="18793" y="194454"/>
                  </a:lnTo>
                  <a:lnTo>
                    <a:pt x="2939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476747" y="779108"/>
              <a:ext cx="145471" cy="171511"/>
            </a:xfrm>
            <a:custGeom>
              <a:avLst/>
              <a:gdLst/>
              <a:ahLst/>
              <a:cxnLst/>
              <a:rect l="0" t="0" r="0" b="0"/>
              <a:pathLst>
                <a:path w="145471" h="171511">
                  <a:moveTo>
                    <a:pt x="145470" y="105285"/>
                  </a:moveTo>
                  <a:lnTo>
                    <a:pt x="91596" y="133966"/>
                  </a:lnTo>
                  <a:lnTo>
                    <a:pt x="29549" y="163922"/>
                  </a:lnTo>
                  <a:lnTo>
                    <a:pt x="8552" y="171510"/>
                  </a:lnTo>
                  <a:lnTo>
                    <a:pt x="2719" y="170492"/>
                  </a:lnTo>
                  <a:lnTo>
                    <a:pt x="0" y="166304"/>
                  </a:lnTo>
                  <a:lnTo>
                    <a:pt x="98" y="151122"/>
                  </a:lnTo>
                  <a:lnTo>
                    <a:pt x="7901" y="118607"/>
                  </a:lnTo>
                  <a:lnTo>
                    <a:pt x="42750" y="55207"/>
                  </a:lnTo>
                  <a:lnTo>
                    <a:pt x="58883" y="29226"/>
                  </a:lnTo>
                  <a:lnTo>
                    <a:pt x="717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724437" y="758051"/>
              <a:ext cx="248486" cy="207669"/>
            </a:xfrm>
            <a:custGeom>
              <a:avLst/>
              <a:gdLst/>
              <a:ahLst/>
              <a:cxnLst/>
              <a:rect l="0" t="0" r="0" b="0"/>
              <a:pathLst>
                <a:path w="248486" h="207669">
                  <a:moveTo>
                    <a:pt x="150464" y="42114"/>
                  </a:moveTo>
                  <a:lnTo>
                    <a:pt x="133696" y="36525"/>
                  </a:lnTo>
                  <a:lnTo>
                    <a:pt x="116106" y="36901"/>
                  </a:lnTo>
                  <a:lnTo>
                    <a:pt x="76217" y="46674"/>
                  </a:lnTo>
                  <a:lnTo>
                    <a:pt x="58584" y="59349"/>
                  </a:lnTo>
                  <a:lnTo>
                    <a:pt x="22161" y="100103"/>
                  </a:lnTo>
                  <a:lnTo>
                    <a:pt x="222" y="157014"/>
                  </a:lnTo>
                  <a:lnTo>
                    <a:pt x="0" y="166677"/>
                  </a:lnTo>
                  <a:lnTo>
                    <a:pt x="5992" y="183653"/>
                  </a:lnTo>
                  <a:lnTo>
                    <a:pt x="19574" y="195878"/>
                  </a:lnTo>
                  <a:lnTo>
                    <a:pt x="28109" y="200775"/>
                  </a:lnTo>
                  <a:lnTo>
                    <a:pt x="68068" y="207668"/>
                  </a:lnTo>
                  <a:lnTo>
                    <a:pt x="105774" y="204121"/>
                  </a:lnTo>
                  <a:lnTo>
                    <a:pt x="144761" y="190072"/>
                  </a:lnTo>
                  <a:lnTo>
                    <a:pt x="180360" y="165502"/>
                  </a:lnTo>
                  <a:lnTo>
                    <a:pt x="230418" y="110615"/>
                  </a:lnTo>
                  <a:lnTo>
                    <a:pt x="246424" y="82688"/>
                  </a:lnTo>
                  <a:lnTo>
                    <a:pt x="248485" y="62487"/>
                  </a:lnTo>
                  <a:lnTo>
                    <a:pt x="247397" y="52186"/>
                  </a:lnTo>
                  <a:lnTo>
                    <a:pt x="236829" y="34503"/>
                  </a:lnTo>
                  <a:lnTo>
                    <a:pt x="19257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496083" y="715937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23843" y="14655"/>
                  </a:lnTo>
                  <a:lnTo>
                    <a:pt x="60814" y="2096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485554" y="821222"/>
              <a:ext cx="221100" cy="31587"/>
            </a:xfrm>
            <a:custGeom>
              <a:avLst/>
              <a:gdLst/>
              <a:ahLst/>
              <a:cxnLst/>
              <a:rect l="0" t="0" r="0" b="0"/>
              <a:pathLst>
                <a:path w="221100" h="31587">
                  <a:moveTo>
                    <a:pt x="221099" y="0"/>
                  </a:moveTo>
                  <a:lnTo>
                    <a:pt x="178407" y="3120"/>
                  </a:lnTo>
                  <a:lnTo>
                    <a:pt x="117860" y="16789"/>
                  </a:lnTo>
                  <a:lnTo>
                    <a:pt x="62882" y="20214"/>
                  </a:lnTo>
                  <a:lnTo>
                    <a:pt x="27211" y="2392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559253" y="579067"/>
              <a:ext cx="84230" cy="305327"/>
            </a:xfrm>
            <a:custGeom>
              <a:avLst/>
              <a:gdLst/>
              <a:ahLst/>
              <a:cxnLst/>
              <a:rect l="0" t="0" r="0" b="0"/>
              <a:pathLst>
                <a:path w="84230" h="305327">
                  <a:moveTo>
                    <a:pt x="84229" y="0"/>
                  </a:moveTo>
                  <a:lnTo>
                    <a:pt x="69574" y="55141"/>
                  </a:lnTo>
                  <a:lnTo>
                    <a:pt x="59479" y="103556"/>
                  </a:lnTo>
                  <a:lnTo>
                    <a:pt x="38352" y="163912"/>
                  </a:lnTo>
                  <a:lnTo>
                    <a:pt x="21701" y="217774"/>
                  </a:lnTo>
                  <a:lnTo>
                    <a:pt x="3176" y="280858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926148" y="624076"/>
              <a:ext cx="226449" cy="256952"/>
            </a:xfrm>
            <a:custGeom>
              <a:avLst/>
              <a:gdLst/>
              <a:ahLst/>
              <a:cxnLst/>
              <a:rect l="0" t="0" r="0" b="0"/>
              <a:pathLst>
                <a:path w="226449" h="256952">
                  <a:moveTo>
                    <a:pt x="12132" y="49747"/>
                  </a:moveTo>
                  <a:lnTo>
                    <a:pt x="953" y="38569"/>
                  </a:lnTo>
                  <a:lnTo>
                    <a:pt x="0" y="32936"/>
                  </a:lnTo>
                  <a:lnTo>
                    <a:pt x="1705" y="26842"/>
                  </a:lnTo>
                  <a:lnTo>
                    <a:pt x="5180" y="20439"/>
                  </a:lnTo>
                  <a:lnTo>
                    <a:pt x="18400" y="10205"/>
                  </a:lnTo>
                  <a:lnTo>
                    <a:pt x="37144" y="2927"/>
                  </a:lnTo>
                  <a:lnTo>
                    <a:pt x="74005" y="0"/>
                  </a:lnTo>
                  <a:lnTo>
                    <a:pt x="112223" y="7191"/>
                  </a:lnTo>
                  <a:lnTo>
                    <a:pt x="131096" y="17575"/>
                  </a:lnTo>
                  <a:lnTo>
                    <a:pt x="144163" y="33109"/>
                  </a:lnTo>
                  <a:lnTo>
                    <a:pt x="149286" y="42165"/>
                  </a:lnTo>
                  <a:lnTo>
                    <a:pt x="151858" y="61585"/>
                  </a:lnTo>
                  <a:lnTo>
                    <a:pt x="147931" y="80745"/>
                  </a:lnTo>
                  <a:lnTo>
                    <a:pt x="138388" y="97059"/>
                  </a:lnTo>
                  <a:lnTo>
                    <a:pt x="123227" y="108989"/>
                  </a:lnTo>
                  <a:lnTo>
                    <a:pt x="114271" y="113809"/>
                  </a:lnTo>
                  <a:lnTo>
                    <a:pt x="105961" y="114682"/>
                  </a:lnTo>
                  <a:lnTo>
                    <a:pt x="90488" y="109413"/>
                  </a:lnTo>
                  <a:lnTo>
                    <a:pt x="90105" y="107072"/>
                  </a:lnTo>
                  <a:lnTo>
                    <a:pt x="102159" y="104471"/>
                  </a:lnTo>
                  <a:lnTo>
                    <a:pt x="129663" y="108596"/>
                  </a:lnTo>
                  <a:lnTo>
                    <a:pt x="191267" y="141847"/>
                  </a:lnTo>
                  <a:lnTo>
                    <a:pt x="206001" y="158531"/>
                  </a:lnTo>
                  <a:lnTo>
                    <a:pt x="224992" y="197837"/>
                  </a:lnTo>
                  <a:lnTo>
                    <a:pt x="226448" y="218510"/>
                  </a:lnTo>
                  <a:lnTo>
                    <a:pt x="225199" y="228937"/>
                  </a:lnTo>
                  <a:lnTo>
                    <a:pt x="220857" y="237057"/>
                  </a:lnTo>
                  <a:lnTo>
                    <a:pt x="206674" y="249200"/>
                  </a:lnTo>
                  <a:lnTo>
                    <a:pt x="185552" y="255376"/>
                  </a:lnTo>
                  <a:lnTo>
                    <a:pt x="160567" y="256951"/>
                  </a:lnTo>
                  <a:lnTo>
                    <a:pt x="120193" y="250091"/>
                  </a:lnTo>
                  <a:lnTo>
                    <a:pt x="73988" y="230525"/>
                  </a:lnTo>
                  <a:lnTo>
                    <a:pt x="54246" y="2182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225307" y="657706"/>
              <a:ext cx="268230" cy="214277"/>
            </a:xfrm>
            <a:custGeom>
              <a:avLst/>
              <a:gdLst/>
              <a:ahLst/>
              <a:cxnLst/>
              <a:rect l="0" t="0" r="0" b="0"/>
              <a:pathLst>
                <a:path w="268230" h="214277">
                  <a:moveTo>
                    <a:pt x="155169" y="5589"/>
                  </a:moveTo>
                  <a:lnTo>
                    <a:pt x="138402" y="0"/>
                  </a:lnTo>
                  <a:lnTo>
                    <a:pt x="105618" y="2113"/>
                  </a:lnTo>
                  <a:lnTo>
                    <a:pt x="71857" y="15737"/>
                  </a:lnTo>
                  <a:lnTo>
                    <a:pt x="45216" y="34592"/>
                  </a:lnTo>
                  <a:lnTo>
                    <a:pt x="16423" y="70329"/>
                  </a:lnTo>
                  <a:lnTo>
                    <a:pt x="6547" y="90514"/>
                  </a:lnTo>
                  <a:lnTo>
                    <a:pt x="0" y="132787"/>
                  </a:lnTo>
                  <a:lnTo>
                    <a:pt x="4706" y="156098"/>
                  </a:lnTo>
                  <a:lnTo>
                    <a:pt x="20511" y="182375"/>
                  </a:lnTo>
                  <a:lnTo>
                    <a:pt x="34490" y="196465"/>
                  </a:lnTo>
                  <a:lnTo>
                    <a:pt x="52401" y="206626"/>
                  </a:lnTo>
                  <a:lnTo>
                    <a:pt x="100901" y="214276"/>
                  </a:lnTo>
                  <a:lnTo>
                    <a:pt x="152422" y="212667"/>
                  </a:lnTo>
                  <a:lnTo>
                    <a:pt x="185941" y="201476"/>
                  </a:lnTo>
                  <a:lnTo>
                    <a:pt x="223119" y="176734"/>
                  </a:lnTo>
                  <a:lnTo>
                    <a:pt x="251823" y="140911"/>
                  </a:lnTo>
                  <a:lnTo>
                    <a:pt x="264786" y="109245"/>
                  </a:lnTo>
                  <a:lnTo>
                    <a:pt x="268229" y="84024"/>
                  </a:lnTo>
                  <a:lnTo>
                    <a:pt x="263520" y="63455"/>
                  </a:lnTo>
                  <a:lnTo>
                    <a:pt x="252459" y="46515"/>
                  </a:lnTo>
                  <a:lnTo>
                    <a:pt x="235844" y="31187"/>
                  </a:lnTo>
                  <a:lnTo>
                    <a:pt x="213642" y="22815"/>
                  </a:lnTo>
                  <a:lnTo>
                    <a:pt x="192855" y="17924"/>
                  </a:lnTo>
                  <a:lnTo>
                    <a:pt x="176227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201700" y="610652"/>
              <a:ext cx="332701" cy="284271"/>
            </a:xfrm>
            <a:custGeom>
              <a:avLst/>
              <a:gdLst/>
              <a:ahLst/>
              <a:cxnLst/>
              <a:rect l="0" t="0" r="0" b="0"/>
              <a:pathLst>
                <a:path w="332701" h="284271">
                  <a:moveTo>
                    <a:pt x="0" y="284270"/>
                  </a:moveTo>
                  <a:lnTo>
                    <a:pt x="0" y="225653"/>
                  </a:lnTo>
                  <a:lnTo>
                    <a:pt x="0" y="171479"/>
                  </a:lnTo>
                  <a:lnTo>
                    <a:pt x="0" y="115718"/>
                  </a:lnTo>
                  <a:lnTo>
                    <a:pt x="0" y="59643"/>
                  </a:lnTo>
                  <a:lnTo>
                    <a:pt x="3510" y="51460"/>
                  </a:lnTo>
                  <a:lnTo>
                    <a:pt x="9358" y="47175"/>
                  </a:lnTo>
                  <a:lnTo>
                    <a:pt x="16767" y="45488"/>
                  </a:lnTo>
                  <a:lnTo>
                    <a:pt x="25215" y="47873"/>
                  </a:lnTo>
                  <a:lnTo>
                    <a:pt x="43962" y="59882"/>
                  </a:lnTo>
                  <a:lnTo>
                    <a:pt x="90792" y="119925"/>
                  </a:lnTo>
                  <a:lnTo>
                    <a:pt x="129844" y="179346"/>
                  </a:lnTo>
                  <a:lnTo>
                    <a:pt x="179445" y="236889"/>
                  </a:lnTo>
                  <a:lnTo>
                    <a:pt x="201415" y="252683"/>
                  </a:lnTo>
                  <a:lnTo>
                    <a:pt x="226778" y="263602"/>
                  </a:lnTo>
                  <a:lnTo>
                    <a:pt x="250529" y="266115"/>
                  </a:lnTo>
                  <a:lnTo>
                    <a:pt x="261776" y="265148"/>
                  </a:lnTo>
                  <a:lnTo>
                    <a:pt x="283630" y="254714"/>
                  </a:lnTo>
                  <a:lnTo>
                    <a:pt x="302702" y="238379"/>
                  </a:lnTo>
                  <a:lnTo>
                    <a:pt x="320016" y="208281"/>
                  </a:lnTo>
                  <a:lnTo>
                    <a:pt x="331385" y="169078"/>
                  </a:lnTo>
                  <a:lnTo>
                    <a:pt x="332700" y="107141"/>
                  </a:lnTo>
                  <a:lnTo>
                    <a:pt x="322041" y="49500"/>
                  </a:lnTo>
                  <a:lnTo>
                    <a:pt x="30532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575115" y="758051"/>
              <a:ext cx="144563" cy="112467"/>
            </a:xfrm>
            <a:custGeom>
              <a:avLst/>
              <a:gdLst/>
              <a:ahLst/>
              <a:cxnLst/>
              <a:rect l="0" t="0" r="0" b="0"/>
              <a:pathLst>
                <a:path w="144563" h="112467">
                  <a:moveTo>
                    <a:pt x="79310" y="31586"/>
                  </a:moveTo>
                  <a:lnTo>
                    <a:pt x="68131" y="20407"/>
                  </a:lnTo>
                  <a:lnTo>
                    <a:pt x="50165" y="14919"/>
                  </a:lnTo>
                  <a:lnTo>
                    <a:pt x="38822" y="13456"/>
                  </a:lnTo>
                  <a:lnTo>
                    <a:pt x="19981" y="18069"/>
                  </a:lnTo>
                  <a:lnTo>
                    <a:pt x="11681" y="22575"/>
                  </a:lnTo>
                  <a:lnTo>
                    <a:pt x="6148" y="30258"/>
                  </a:lnTo>
                  <a:lnTo>
                    <a:pt x="0" y="51273"/>
                  </a:lnTo>
                  <a:lnTo>
                    <a:pt x="1870" y="62258"/>
                  </a:lnTo>
                  <a:lnTo>
                    <a:pt x="13307" y="83822"/>
                  </a:lnTo>
                  <a:lnTo>
                    <a:pt x="30088" y="98866"/>
                  </a:lnTo>
                  <a:lnTo>
                    <a:pt x="39477" y="104515"/>
                  </a:lnTo>
                  <a:lnTo>
                    <a:pt x="80636" y="112466"/>
                  </a:lnTo>
                  <a:lnTo>
                    <a:pt x="106806" y="108087"/>
                  </a:lnTo>
                  <a:lnTo>
                    <a:pt x="118697" y="103643"/>
                  </a:lnTo>
                  <a:lnTo>
                    <a:pt x="135030" y="89348"/>
                  </a:lnTo>
                  <a:lnTo>
                    <a:pt x="141023" y="80622"/>
                  </a:lnTo>
                  <a:lnTo>
                    <a:pt x="144562" y="58449"/>
                  </a:lnTo>
                  <a:lnTo>
                    <a:pt x="141066" y="35336"/>
                  </a:lnTo>
                  <a:lnTo>
                    <a:pt x="131714" y="17265"/>
                  </a:lnTo>
                  <a:lnTo>
                    <a:pt x="122878" y="7674"/>
                  </a:lnTo>
                  <a:lnTo>
                    <a:pt x="11089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4729950" y="2225652"/>
            <a:ext cx="1955646" cy="886385"/>
            <a:chOff x="4729950" y="2225652"/>
            <a:chExt cx="1955646" cy="886385"/>
          </a:xfrm>
        </p:grpSpPr>
        <p:sp>
          <p:nvSpPr>
            <p:cNvPr id="62" name="Freeform 61"/>
            <p:cNvSpPr/>
            <p:nvPr/>
          </p:nvSpPr>
          <p:spPr>
            <a:xfrm>
              <a:off x="4942804" y="2274155"/>
              <a:ext cx="5591" cy="347441"/>
            </a:xfrm>
            <a:custGeom>
              <a:avLst/>
              <a:gdLst/>
              <a:ahLst/>
              <a:cxnLst/>
              <a:rect l="0" t="0" r="0" b="0"/>
              <a:pathLst>
                <a:path w="5591" h="347441">
                  <a:moveTo>
                    <a:pt x="5590" y="0"/>
                  </a:moveTo>
                  <a:lnTo>
                    <a:pt x="0" y="16768"/>
                  </a:lnTo>
                  <a:lnTo>
                    <a:pt x="4045" y="75445"/>
                  </a:lnTo>
                  <a:lnTo>
                    <a:pt x="5284" y="130196"/>
                  </a:lnTo>
                  <a:lnTo>
                    <a:pt x="5529" y="186072"/>
                  </a:lnTo>
                  <a:lnTo>
                    <a:pt x="5577" y="245288"/>
                  </a:lnTo>
                  <a:lnTo>
                    <a:pt x="5587" y="307375"/>
                  </a:lnTo>
                  <a:lnTo>
                    <a:pt x="559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729950" y="2337326"/>
              <a:ext cx="197387" cy="206429"/>
            </a:xfrm>
            <a:custGeom>
              <a:avLst/>
              <a:gdLst/>
              <a:ahLst/>
              <a:cxnLst/>
              <a:rect l="0" t="0" r="0" b="0"/>
              <a:pathLst>
                <a:path w="197387" h="206429">
                  <a:moveTo>
                    <a:pt x="197386" y="105285"/>
                  </a:moveTo>
                  <a:lnTo>
                    <a:pt x="144681" y="124413"/>
                  </a:lnTo>
                  <a:lnTo>
                    <a:pt x="84952" y="161884"/>
                  </a:lnTo>
                  <a:lnTo>
                    <a:pt x="34215" y="201251"/>
                  </a:lnTo>
                  <a:lnTo>
                    <a:pt x="11002" y="206428"/>
                  </a:lnTo>
                  <a:lnTo>
                    <a:pt x="4110" y="203129"/>
                  </a:lnTo>
                  <a:lnTo>
                    <a:pt x="685" y="196251"/>
                  </a:lnTo>
                  <a:lnTo>
                    <a:pt x="0" y="176130"/>
                  </a:lnTo>
                  <a:lnTo>
                    <a:pt x="12195" y="117055"/>
                  </a:lnTo>
                  <a:lnTo>
                    <a:pt x="37371" y="63335"/>
                  </a:lnTo>
                  <a:lnTo>
                    <a:pt x="6051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127378" y="2400497"/>
              <a:ext cx="126343" cy="115814"/>
            </a:xfrm>
            <a:custGeom>
              <a:avLst/>
              <a:gdLst/>
              <a:ahLst/>
              <a:cxnLst/>
              <a:rect l="0" t="0" r="0" b="0"/>
              <a:pathLst>
                <a:path w="126343" h="115814">
                  <a:moveTo>
                    <a:pt x="126342" y="0"/>
                  </a:moveTo>
                  <a:lnTo>
                    <a:pt x="63009" y="63333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106321" y="2379440"/>
              <a:ext cx="73701" cy="136871"/>
            </a:xfrm>
            <a:custGeom>
              <a:avLst/>
              <a:gdLst/>
              <a:ahLst/>
              <a:cxnLst/>
              <a:rect l="0" t="0" r="0" b="0"/>
              <a:pathLst>
                <a:path w="73701" h="136871">
                  <a:moveTo>
                    <a:pt x="0" y="0"/>
                  </a:moveTo>
                  <a:lnTo>
                    <a:pt x="20243" y="43963"/>
                  </a:lnTo>
                  <a:lnTo>
                    <a:pt x="54309" y="105447"/>
                  </a:lnTo>
                  <a:lnTo>
                    <a:pt x="7370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362274" y="2225652"/>
              <a:ext cx="186245" cy="374885"/>
            </a:xfrm>
            <a:custGeom>
              <a:avLst/>
              <a:gdLst/>
              <a:ahLst/>
              <a:cxnLst/>
              <a:rect l="0" t="0" r="0" b="0"/>
              <a:pathLst>
                <a:path w="186245" h="374885">
                  <a:moveTo>
                    <a:pt x="186244" y="101146"/>
                  </a:moveTo>
                  <a:lnTo>
                    <a:pt x="151915" y="162019"/>
                  </a:lnTo>
                  <a:lnTo>
                    <a:pt x="115423" y="217682"/>
                  </a:lnTo>
                  <a:lnTo>
                    <a:pt x="88140" y="278102"/>
                  </a:lnTo>
                  <a:lnTo>
                    <a:pt x="67405" y="341416"/>
                  </a:lnTo>
                  <a:lnTo>
                    <a:pt x="67243" y="351403"/>
                  </a:lnTo>
                  <a:lnTo>
                    <a:pt x="73303" y="368739"/>
                  </a:lnTo>
                  <a:lnTo>
                    <a:pt x="79365" y="373128"/>
                  </a:lnTo>
                  <a:lnTo>
                    <a:pt x="86915" y="374884"/>
                  </a:lnTo>
                  <a:lnTo>
                    <a:pt x="114309" y="371766"/>
                  </a:lnTo>
                  <a:lnTo>
                    <a:pt x="133216" y="365311"/>
                  </a:lnTo>
                  <a:lnTo>
                    <a:pt x="171693" y="335483"/>
                  </a:lnTo>
                  <a:lnTo>
                    <a:pt x="179776" y="315650"/>
                  </a:lnTo>
                  <a:lnTo>
                    <a:pt x="181932" y="303810"/>
                  </a:lnTo>
                  <a:lnTo>
                    <a:pt x="178088" y="281296"/>
                  </a:lnTo>
                  <a:lnTo>
                    <a:pt x="156557" y="238246"/>
                  </a:lnTo>
                  <a:lnTo>
                    <a:pt x="128604" y="204353"/>
                  </a:lnTo>
                  <a:lnTo>
                    <a:pt x="67942" y="153872"/>
                  </a:lnTo>
                  <a:lnTo>
                    <a:pt x="19800" y="117534"/>
                  </a:lnTo>
                  <a:lnTo>
                    <a:pt x="7764" y="99071"/>
                  </a:lnTo>
                  <a:lnTo>
                    <a:pt x="0" y="63356"/>
                  </a:lnTo>
                  <a:lnTo>
                    <a:pt x="4423" y="43016"/>
                  </a:lnTo>
                  <a:lnTo>
                    <a:pt x="15357" y="26177"/>
                  </a:lnTo>
                  <a:lnTo>
                    <a:pt x="31916" y="10895"/>
                  </a:lnTo>
                  <a:lnTo>
                    <a:pt x="54093" y="2542"/>
                  </a:lnTo>
                  <a:lnTo>
                    <a:pt x="78377" y="0"/>
                  </a:lnTo>
                  <a:lnTo>
                    <a:pt x="100868" y="2770"/>
                  </a:lnTo>
                  <a:lnTo>
                    <a:pt x="133261" y="16495"/>
                  </a:lnTo>
                  <a:lnTo>
                    <a:pt x="159497" y="35380"/>
                  </a:lnTo>
                  <a:lnTo>
                    <a:pt x="168507" y="48910"/>
                  </a:lnTo>
                  <a:lnTo>
                    <a:pt x="175715" y="695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769616" y="2358383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3320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759088" y="2432082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51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096000" y="2232041"/>
              <a:ext cx="10529" cy="284270"/>
            </a:xfrm>
            <a:custGeom>
              <a:avLst/>
              <a:gdLst/>
              <a:ahLst/>
              <a:cxnLst/>
              <a:rect l="0" t="0" r="0" b="0"/>
              <a:pathLst>
                <a:path w="10529" h="284270">
                  <a:moveTo>
                    <a:pt x="0" y="0"/>
                  </a:moveTo>
                  <a:lnTo>
                    <a:pt x="0" y="54145"/>
                  </a:lnTo>
                  <a:lnTo>
                    <a:pt x="0" y="114680"/>
                  </a:lnTo>
                  <a:lnTo>
                    <a:pt x="7235" y="174558"/>
                  </a:lnTo>
                  <a:lnTo>
                    <a:pt x="9878" y="231446"/>
                  </a:lnTo>
                  <a:lnTo>
                    <a:pt x="10528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223958" y="2242570"/>
              <a:ext cx="158763" cy="304876"/>
            </a:xfrm>
            <a:custGeom>
              <a:avLst/>
              <a:gdLst/>
              <a:ahLst/>
              <a:cxnLst/>
              <a:rect l="0" t="0" r="0" b="0"/>
              <a:pathLst>
                <a:path w="158763" h="304876">
                  <a:moveTo>
                    <a:pt x="93140" y="0"/>
                  </a:moveTo>
                  <a:lnTo>
                    <a:pt x="69093" y="17980"/>
                  </a:lnTo>
                  <a:lnTo>
                    <a:pt x="33547" y="64152"/>
                  </a:lnTo>
                  <a:lnTo>
                    <a:pt x="9845" y="127395"/>
                  </a:lnTo>
                  <a:lnTo>
                    <a:pt x="648" y="182702"/>
                  </a:lnTo>
                  <a:lnTo>
                    <a:pt x="0" y="238687"/>
                  </a:lnTo>
                  <a:lnTo>
                    <a:pt x="8091" y="278432"/>
                  </a:lnTo>
                  <a:lnTo>
                    <a:pt x="18686" y="297662"/>
                  </a:lnTo>
                  <a:lnTo>
                    <a:pt x="25957" y="302557"/>
                  </a:lnTo>
                  <a:lnTo>
                    <a:pt x="43394" y="304875"/>
                  </a:lnTo>
                  <a:lnTo>
                    <a:pt x="72941" y="299603"/>
                  </a:lnTo>
                  <a:lnTo>
                    <a:pt x="135329" y="265911"/>
                  </a:lnTo>
                  <a:lnTo>
                    <a:pt x="150106" y="249204"/>
                  </a:lnTo>
                  <a:lnTo>
                    <a:pt x="155683" y="239835"/>
                  </a:lnTo>
                  <a:lnTo>
                    <a:pt x="158762" y="220067"/>
                  </a:lnTo>
                  <a:lnTo>
                    <a:pt x="157945" y="209882"/>
                  </a:lnTo>
                  <a:lnTo>
                    <a:pt x="147679" y="192327"/>
                  </a:lnTo>
                  <a:lnTo>
                    <a:pt x="140028" y="184370"/>
                  </a:lnTo>
                  <a:lnTo>
                    <a:pt x="119048" y="175528"/>
                  </a:lnTo>
                  <a:lnTo>
                    <a:pt x="106902" y="173171"/>
                  </a:lnTo>
                  <a:lnTo>
                    <a:pt x="84049" y="176790"/>
                  </a:lnTo>
                  <a:lnTo>
                    <a:pt x="28926" y="205062"/>
                  </a:lnTo>
                  <a:lnTo>
                    <a:pt x="19441" y="2105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485554" y="2388893"/>
              <a:ext cx="189514" cy="137947"/>
            </a:xfrm>
            <a:custGeom>
              <a:avLst/>
              <a:gdLst/>
              <a:ahLst/>
              <a:cxnLst/>
              <a:rect l="0" t="0" r="0" b="0"/>
              <a:pathLst>
                <a:path w="189514" h="137947">
                  <a:moveTo>
                    <a:pt x="0" y="127417"/>
                  </a:moveTo>
                  <a:lnTo>
                    <a:pt x="0" y="68801"/>
                  </a:lnTo>
                  <a:lnTo>
                    <a:pt x="5589" y="28421"/>
                  </a:lnTo>
                  <a:lnTo>
                    <a:pt x="10745" y="18136"/>
                  </a:lnTo>
                  <a:lnTo>
                    <a:pt x="25833" y="3589"/>
                  </a:lnTo>
                  <a:lnTo>
                    <a:pt x="34770" y="411"/>
                  </a:lnTo>
                  <a:lnTo>
                    <a:pt x="54058" y="0"/>
                  </a:lnTo>
                  <a:lnTo>
                    <a:pt x="71209" y="6837"/>
                  </a:lnTo>
                  <a:lnTo>
                    <a:pt x="101284" y="30290"/>
                  </a:lnTo>
                  <a:lnTo>
                    <a:pt x="143846" y="86020"/>
                  </a:lnTo>
                  <a:lnTo>
                    <a:pt x="189513" y="1379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559253" y="2379440"/>
              <a:ext cx="126343" cy="168457"/>
            </a:xfrm>
            <a:custGeom>
              <a:avLst/>
              <a:gdLst/>
              <a:ahLst/>
              <a:cxnLst/>
              <a:rect l="0" t="0" r="0" b="0"/>
              <a:pathLst>
                <a:path w="126343" h="168457">
                  <a:moveTo>
                    <a:pt x="126342" y="0"/>
                  </a:moveTo>
                  <a:lnTo>
                    <a:pt x="76845" y="58563"/>
                  </a:lnTo>
                  <a:lnTo>
                    <a:pt x="44129" y="116333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127378" y="2783222"/>
              <a:ext cx="222184" cy="298237"/>
            </a:xfrm>
            <a:custGeom>
              <a:avLst/>
              <a:gdLst/>
              <a:ahLst/>
              <a:cxnLst/>
              <a:rect l="0" t="0" r="0" b="0"/>
              <a:pathLst>
                <a:path w="222184" h="298237">
                  <a:moveTo>
                    <a:pt x="0" y="38415"/>
                  </a:moveTo>
                  <a:lnTo>
                    <a:pt x="34897" y="9106"/>
                  </a:lnTo>
                  <a:lnTo>
                    <a:pt x="57234" y="1992"/>
                  </a:lnTo>
                  <a:lnTo>
                    <a:pt x="81589" y="0"/>
                  </a:lnTo>
                  <a:lnTo>
                    <a:pt x="104112" y="3014"/>
                  </a:lnTo>
                  <a:lnTo>
                    <a:pt x="122701" y="11373"/>
                  </a:lnTo>
                  <a:lnTo>
                    <a:pt x="130933" y="16878"/>
                  </a:lnTo>
                  <a:lnTo>
                    <a:pt x="143201" y="32352"/>
                  </a:lnTo>
                  <a:lnTo>
                    <a:pt x="148110" y="41392"/>
                  </a:lnTo>
                  <a:lnTo>
                    <a:pt x="150444" y="60795"/>
                  </a:lnTo>
                  <a:lnTo>
                    <a:pt x="146413" y="81117"/>
                  </a:lnTo>
                  <a:lnTo>
                    <a:pt x="136822" y="101847"/>
                  </a:lnTo>
                  <a:lnTo>
                    <a:pt x="121641" y="116520"/>
                  </a:lnTo>
                  <a:lnTo>
                    <a:pt x="80099" y="137044"/>
                  </a:lnTo>
                  <a:lnTo>
                    <a:pt x="125459" y="134835"/>
                  </a:lnTo>
                  <a:lnTo>
                    <a:pt x="147007" y="138980"/>
                  </a:lnTo>
                  <a:lnTo>
                    <a:pt x="173279" y="153480"/>
                  </a:lnTo>
                  <a:lnTo>
                    <a:pt x="195881" y="172594"/>
                  </a:lnTo>
                  <a:lnTo>
                    <a:pt x="217396" y="204253"/>
                  </a:lnTo>
                  <a:lnTo>
                    <a:pt x="222183" y="226765"/>
                  </a:lnTo>
                  <a:lnTo>
                    <a:pt x="219240" y="248468"/>
                  </a:lnTo>
                  <a:lnTo>
                    <a:pt x="210134" y="269812"/>
                  </a:lnTo>
                  <a:lnTo>
                    <a:pt x="195168" y="284758"/>
                  </a:lnTo>
                  <a:lnTo>
                    <a:pt x="175649" y="294130"/>
                  </a:lnTo>
                  <a:lnTo>
                    <a:pt x="138352" y="298236"/>
                  </a:lnTo>
                  <a:lnTo>
                    <a:pt x="84228" y="29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380062" y="2803168"/>
              <a:ext cx="284270" cy="308869"/>
            </a:xfrm>
            <a:custGeom>
              <a:avLst/>
              <a:gdLst/>
              <a:ahLst/>
              <a:cxnLst/>
              <a:rect l="0" t="0" r="0" b="0"/>
              <a:pathLst>
                <a:path w="284270" h="308869">
                  <a:moveTo>
                    <a:pt x="0" y="50054"/>
                  </a:moveTo>
                  <a:lnTo>
                    <a:pt x="37086" y="15308"/>
                  </a:lnTo>
                  <a:lnTo>
                    <a:pt x="55088" y="6145"/>
                  </a:lnTo>
                  <a:lnTo>
                    <a:pt x="90542" y="0"/>
                  </a:lnTo>
                  <a:lnTo>
                    <a:pt x="113940" y="4801"/>
                  </a:lnTo>
                  <a:lnTo>
                    <a:pt x="143724" y="20658"/>
                  </a:lnTo>
                  <a:lnTo>
                    <a:pt x="159804" y="35820"/>
                  </a:lnTo>
                  <a:lnTo>
                    <a:pt x="174749" y="58156"/>
                  </a:lnTo>
                  <a:lnTo>
                    <a:pt x="185139" y="102628"/>
                  </a:lnTo>
                  <a:lnTo>
                    <a:pt x="182627" y="152849"/>
                  </a:lnTo>
                  <a:lnTo>
                    <a:pt x="170129" y="212646"/>
                  </a:lnTo>
                  <a:lnTo>
                    <a:pt x="145265" y="270381"/>
                  </a:lnTo>
                  <a:lnTo>
                    <a:pt x="131243" y="288747"/>
                  </a:lnTo>
                  <a:lnTo>
                    <a:pt x="122590" y="296920"/>
                  </a:lnTo>
                  <a:lnTo>
                    <a:pt x="100498" y="306002"/>
                  </a:lnTo>
                  <a:lnTo>
                    <a:pt x="76251" y="308868"/>
                  </a:lnTo>
                  <a:lnTo>
                    <a:pt x="53776" y="306243"/>
                  </a:lnTo>
                  <a:lnTo>
                    <a:pt x="45209" y="301565"/>
                  </a:lnTo>
                  <a:lnTo>
                    <a:pt x="32571" y="287009"/>
                  </a:lnTo>
                  <a:lnTo>
                    <a:pt x="26175" y="265722"/>
                  </a:lnTo>
                  <a:lnTo>
                    <a:pt x="24469" y="253494"/>
                  </a:lnTo>
                  <a:lnTo>
                    <a:pt x="28812" y="233669"/>
                  </a:lnTo>
                  <a:lnTo>
                    <a:pt x="50665" y="201877"/>
                  </a:lnTo>
                  <a:lnTo>
                    <a:pt x="70091" y="190451"/>
                  </a:lnTo>
                  <a:lnTo>
                    <a:pt x="81822" y="185766"/>
                  </a:lnTo>
                  <a:lnTo>
                    <a:pt x="107335" y="183680"/>
                  </a:lnTo>
                  <a:lnTo>
                    <a:pt x="156253" y="191873"/>
                  </a:lnTo>
                  <a:lnTo>
                    <a:pt x="213469" y="216505"/>
                  </a:lnTo>
                  <a:lnTo>
                    <a:pt x="250423" y="225325"/>
                  </a:lnTo>
                  <a:lnTo>
                    <a:pt x="284269" y="2290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790673" y="2884808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57279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748559" y="2958507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104419" y="6066"/>
                  </a:lnTo>
                  <a:lnTo>
                    <a:pt x="59881" y="46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085471" y="2768994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10529" y="0"/>
                  </a:moveTo>
                  <a:lnTo>
                    <a:pt x="2196" y="37478"/>
                  </a:lnTo>
                  <a:lnTo>
                    <a:pt x="434" y="88902"/>
                  </a:lnTo>
                  <a:lnTo>
                    <a:pt x="86" y="144120"/>
                  </a:lnTo>
                  <a:lnTo>
                    <a:pt x="18" y="200087"/>
                  </a:lnTo>
                  <a:lnTo>
                    <a:pt x="5" y="239050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170830" y="2790051"/>
              <a:ext cx="159409" cy="283831"/>
            </a:xfrm>
            <a:custGeom>
              <a:avLst/>
              <a:gdLst/>
              <a:ahLst/>
              <a:cxnLst/>
              <a:rect l="0" t="0" r="0" b="0"/>
              <a:pathLst>
                <a:path w="159409" h="283831">
                  <a:moveTo>
                    <a:pt x="125211" y="0"/>
                  </a:moveTo>
                  <a:lnTo>
                    <a:pt x="101165" y="9576"/>
                  </a:lnTo>
                  <a:lnTo>
                    <a:pt x="86838" y="20244"/>
                  </a:lnTo>
                  <a:lnTo>
                    <a:pt x="75791" y="39023"/>
                  </a:lnTo>
                  <a:lnTo>
                    <a:pt x="40974" y="101585"/>
                  </a:lnTo>
                  <a:lnTo>
                    <a:pt x="11751" y="163030"/>
                  </a:lnTo>
                  <a:lnTo>
                    <a:pt x="1414" y="217904"/>
                  </a:lnTo>
                  <a:lnTo>
                    <a:pt x="0" y="245805"/>
                  </a:lnTo>
                  <a:lnTo>
                    <a:pt x="5611" y="267564"/>
                  </a:lnTo>
                  <a:lnTo>
                    <a:pt x="10383" y="276642"/>
                  </a:lnTo>
                  <a:lnTo>
                    <a:pt x="19413" y="281525"/>
                  </a:lnTo>
                  <a:lnTo>
                    <a:pt x="45045" y="283830"/>
                  </a:lnTo>
                  <a:lnTo>
                    <a:pt x="69695" y="277835"/>
                  </a:lnTo>
                  <a:lnTo>
                    <a:pt x="100183" y="261306"/>
                  </a:lnTo>
                  <a:lnTo>
                    <a:pt x="144792" y="226697"/>
                  </a:lnTo>
                  <a:lnTo>
                    <a:pt x="156531" y="208379"/>
                  </a:lnTo>
                  <a:lnTo>
                    <a:pt x="159408" y="188540"/>
                  </a:lnTo>
                  <a:lnTo>
                    <a:pt x="155618" y="169193"/>
                  </a:lnTo>
                  <a:lnTo>
                    <a:pt x="146134" y="152796"/>
                  </a:lnTo>
                  <a:lnTo>
                    <a:pt x="131001" y="140829"/>
                  </a:lnTo>
                  <a:lnTo>
                    <a:pt x="122052" y="136000"/>
                  </a:lnTo>
                  <a:lnTo>
                    <a:pt x="102751" y="133755"/>
                  </a:lnTo>
                  <a:lnTo>
                    <a:pt x="83643" y="137826"/>
                  </a:lnTo>
                  <a:lnTo>
                    <a:pt x="52313" y="159503"/>
                  </a:lnTo>
                  <a:lnTo>
                    <a:pt x="33811" y="179452"/>
                  </a:lnTo>
                  <a:lnTo>
                    <a:pt x="19926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453969" y="2870108"/>
              <a:ext cx="200042" cy="141043"/>
            </a:xfrm>
            <a:custGeom>
              <a:avLst/>
              <a:gdLst/>
              <a:ahLst/>
              <a:cxnLst/>
              <a:rect l="0" t="0" r="0" b="0"/>
              <a:pathLst>
                <a:path w="200042" h="141043">
                  <a:moveTo>
                    <a:pt x="0" y="141042"/>
                  </a:moveTo>
                  <a:lnTo>
                    <a:pt x="0" y="82425"/>
                  </a:lnTo>
                  <a:lnTo>
                    <a:pt x="5589" y="47635"/>
                  </a:lnTo>
                  <a:lnTo>
                    <a:pt x="20243" y="15100"/>
                  </a:lnTo>
                  <a:lnTo>
                    <a:pt x="28703" y="7947"/>
                  </a:lnTo>
                  <a:lnTo>
                    <a:pt x="50582" y="0"/>
                  </a:lnTo>
                  <a:lnTo>
                    <a:pt x="60627" y="221"/>
                  </a:lnTo>
                  <a:lnTo>
                    <a:pt x="78028" y="6705"/>
                  </a:lnTo>
                  <a:lnTo>
                    <a:pt x="100978" y="23509"/>
                  </a:lnTo>
                  <a:lnTo>
                    <a:pt x="136765" y="76836"/>
                  </a:lnTo>
                  <a:lnTo>
                    <a:pt x="164925" y="114191"/>
                  </a:lnTo>
                  <a:lnTo>
                    <a:pt x="200041" y="141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538197" y="2842694"/>
              <a:ext cx="73700" cy="147400"/>
            </a:xfrm>
            <a:custGeom>
              <a:avLst/>
              <a:gdLst/>
              <a:ahLst/>
              <a:cxnLst/>
              <a:rect l="0" t="0" r="0" b="0"/>
              <a:pathLst>
                <a:path w="73700" h="147400">
                  <a:moveTo>
                    <a:pt x="73699" y="0"/>
                  </a:moveTo>
                  <a:lnTo>
                    <a:pt x="58058" y="17981"/>
                  </a:lnTo>
                  <a:lnTo>
                    <a:pt x="28026" y="74354"/>
                  </a:lnTo>
                  <a:lnTo>
                    <a:pt x="4983" y="13341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2" name="Freeform 81"/>
          <p:cNvSpPr/>
          <p:nvPr/>
        </p:nvSpPr>
        <p:spPr>
          <a:xfrm>
            <a:off x="5780145" y="3369119"/>
            <a:ext cx="94757" cy="21058"/>
          </a:xfrm>
          <a:custGeom>
            <a:avLst/>
            <a:gdLst/>
            <a:ahLst/>
            <a:cxnLst/>
            <a:rect l="0" t="0" r="0" b="0"/>
            <a:pathLst>
              <a:path w="94757" h="21058">
                <a:moveTo>
                  <a:pt x="94756" y="0"/>
                </a:moveTo>
                <a:lnTo>
                  <a:pt x="32499" y="16789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6" name="Group 85"/>
          <p:cNvGrpSpPr/>
          <p:nvPr/>
        </p:nvGrpSpPr>
        <p:grpSpPr>
          <a:xfrm>
            <a:off x="5727502" y="3327005"/>
            <a:ext cx="673825" cy="221099"/>
            <a:chOff x="5727502" y="3327005"/>
            <a:chExt cx="673825" cy="221099"/>
          </a:xfrm>
        </p:grpSpPr>
        <p:sp>
          <p:nvSpPr>
            <p:cNvPr id="83" name="Freeform 82"/>
            <p:cNvSpPr/>
            <p:nvPr/>
          </p:nvSpPr>
          <p:spPr>
            <a:xfrm>
              <a:off x="5727502" y="3432290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0"/>
                  </a:moveTo>
                  <a:lnTo>
                    <a:pt x="99311" y="0"/>
                  </a:lnTo>
                  <a:lnTo>
                    <a:pt x="39594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127585" y="3357690"/>
              <a:ext cx="273742" cy="179886"/>
            </a:xfrm>
            <a:custGeom>
              <a:avLst/>
              <a:gdLst/>
              <a:ahLst/>
              <a:cxnLst/>
              <a:rect l="0" t="0" r="0" b="0"/>
              <a:pathLst>
                <a:path w="273742" h="179886">
                  <a:moveTo>
                    <a:pt x="0" y="137771"/>
                  </a:moveTo>
                  <a:lnTo>
                    <a:pt x="1" y="115414"/>
                  </a:lnTo>
                  <a:lnTo>
                    <a:pt x="11179" y="84743"/>
                  </a:lnTo>
                  <a:lnTo>
                    <a:pt x="49498" y="27513"/>
                  </a:lnTo>
                  <a:lnTo>
                    <a:pt x="81477" y="5016"/>
                  </a:lnTo>
                  <a:lnTo>
                    <a:pt x="104062" y="0"/>
                  </a:lnTo>
                  <a:lnTo>
                    <a:pt x="125799" y="2840"/>
                  </a:lnTo>
                  <a:lnTo>
                    <a:pt x="157767" y="18763"/>
                  </a:lnTo>
                  <a:lnTo>
                    <a:pt x="188296" y="46357"/>
                  </a:lnTo>
                  <a:lnTo>
                    <a:pt x="220165" y="97010"/>
                  </a:lnTo>
                  <a:lnTo>
                    <a:pt x="254901" y="155280"/>
                  </a:lnTo>
                  <a:lnTo>
                    <a:pt x="273741" y="1798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264456" y="3327005"/>
              <a:ext cx="105286" cy="221099"/>
            </a:xfrm>
            <a:custGeom>
              <a:avLst/>
              <a:gdLst/>
              <a:ahLst/>
              <a:cxnLst/>
              <a:rect l="0" t="0" r="0" b="0"/>
              <a:pathLst>
                <a:path w="105286" h="221099">
                  <a:moveTo>
                    <a:pt x="105285" y="0"/>
                  </a:moveTo>
                  <a:lnTo>
                    <a:pt x="81565" y="58617"/>
                  </a:lnTo>
                  <a:lnTo>
                    <a:pt x="65678" y="117687"/>
                  </a:lnTo>
                  <a:lnTo>
                    <a:pt x="34500" y="174523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7" name="Freeform 86"/>
          <p:cNvSpPr/>
          <p:nvPr/>
        </p:nvSpPr>
        <p:spPr>
          <a:xfrm>
            <a:off x="5342097" y="3239491"/>
            <a:ext cx="269593" cy="416920"/>
          </a:xfrm>
          <a:custGeom>
            <a:avLst/>
            <a:gdLst/>
            <a:ahLst/>
            <a:cxnLst/>
            <a:rect l="0" t="0" r="0" b="0"/>
            <a:pathLst>
              <a:path w="269593" h="416920">
                <a:moveTo>
                  <a:pt x="101136" y="34871"/>
                </a:moveTo>
                <a:lnTo>
                  <a:pt x="84325" y="54022"/>
                </a:lnTo>
                <a:lnTo>
                  <a:pt x="44740" y="111542"/>
                </a:lnTo>
                <a:lnTo>
                  <a:pt x="9857" y="161605"/>
                </a:lnTo>
                <a:lnTo>
                  <a:pt x="5188" y="163814"/>
                </a:lnTo>
                <a:lnTo>
                  <a:pt x="2076" y="160607"/>
                </a:lnTo>
                <a:lnTo>
                  <a:pt x="0" y="153790"/>
                </a:lnTo>
                <a:lnTo>
                  <a:pt x="2670" y="127428"/>
                </a:lnTo>
                <a:lnTo>
                  <a:pt x="15222" y="87079"/>
                </a:lnTo>
                <a:lnTo>
                  <a:pt x="39018" y="48433"/>
                </a:lnTo>
                <a:lnTo>
                  <a:pt x="71838" y="17923"/>
                </a:lnTo>
                <a:lnTo>
                  <a:pt x="101814" y="2034"/>
                </a:lnTo>
                <a:lnTo>
                  <a:pt x="125614" y="0"/>
                </a:lnTo>
                <a:lnTo>
                  <a:pt x="138511" y="1095"/>
                </a:lnTo>
                <a:lnTo>
                  <a:pt x="148280" y="5335"/>
                </a:lnTo>
                <a:lnTo>
                  <a:pt x="162253" y="19405"/>
                </a:lnTo>
                <a:lnTo>
                  <a:pt x="188385" y="77476"/>
                </a:lnTo>
                <a:lnTo>
                  <a:pt x="195579" y="134837"/>
                </a:lnTo>
                <a:lnTo>
                  <a:pt x="200813" y="192441"/>
                </a:lnTo>
                <a:lnTo>
                  <a:pt x="191275" y="254469"/>
                </a:lnTo>
                <a:lnTo>
                  <a:pt x="176956" y="307406"/>
                </a:lnTo>
                <a:lnTo>
                  <a:pt x="158176" y="346730"/>
                </a:lnTo>
                <a:lnTo>
                  <a:pt x="120982" y="388931"/>
                </a:lnTo>
                <a:lnTo>
                  <a:pt x="90248" y="409619"/>
                </a:lnTo>
                <a:lnTo>
                  <a:pt x="79840" y="414555"/>
                </a:lnTo>
                <a:lnTo>
                  <a:pt x="58915" y="416919"/>
                </a:lnTo>
                <a:lnTo>
                  <a:pt x="48422" y="415912"/>
                </a:lnTo>
                <a:lnTo>
                  <a:pt x="40257" y="411731"/>
                </a:lnTo>
                <a:lnTo>
                  <a:pt x="28065" y="397727"/>
                </a:lnTo>
                <a:lnTo>
                  <a:pt x="25516" y="389079"/>
                </a:lnTo>
                <a:lnTo>
                  <a:pt x="25803" y="370111"/>
                </a:lnTo>
                <a:lnTo>
                  <a:pt x="32541" y="339702"/>
                </a:lnTo>
                <a:lnTo>
                  <a:pt x="44913" y="322040"/>
                </a:lnTo>
                <a:lnTo>
                  <a:pt x="53126" y="314055"/>
                </a:lnTo>
                <a:lnTo>
                  <a:pt x="62110" y="309901"/>
                </a:lnTo>
                <a:lnTo>
                  <a:pt x="81451" y="308405"/>
                </a:lnTo>
                <a:lnTo>
                  <a:pt x="123634" y="318147"/>
                </a:lnTo>
                <a:lnTo>
                  <a:pt x="183936" y="348010"/>
                </a:lnTo>
                <a:lnTo>
                  <a:pt x="239345" y="383811"/>
                </a:lnTo>
                <a:lnTo>
                  <a:pt x="269592" y="39284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1" name="Group 90"/>
          <p:cNvGrpSpPr/>
          <p:nvPr/>
        </p:nvGrpSpPr>
        <p:grpSpPr>
          <a:xfrm>
            <a:off x="2147813" y="3874487"/>
            <a:ext cx="400084" cy="830335"/>
            <a:chOff x="2147813" y="3874487"/>
            <a:chExt cx="400084" cy="830335"/>
          </a:xfrm>
        </p:grpSpPr>
        <p:sp>
          <p:nvSpPr>
            <p:cNvPr id="88" name="Freeform 87"/>
            <p:cNvSpPr/>
            <p:nvPr/>
          </p:nvSpPr>
          <p:spPr>
            <a:xfrm>
              <a:off x="2261775" y="3874487"/>
              <a:ext cx="204969" cy="334599"/>
            </a:xfrm>
            <a:custGeom>
              <a:avLst/>
              <a:gdLst/>
              <a:ahLst/>
              <a:cxnLst/>
              <a:rect l="0" t="0" r="0" b="0"/>
              <a:pathLst>
                <a:path w="204969" h="334599">
                  <a:moveTo>
                    <a:pt x="75551" y="0"/>
                  </a:moveTo>
                  <a:lnTo>
                    <a:pt x="55308" y="43962"/>
                  </a:lnTo>
                  <a:lnTo>
                    <a:pt x="21242" y="105447"/>
                  </a:lnTo>
                  <a:lnTo>
                    <a:pt x="3827" y="131329"/>
                  </a:lnTo>
                  <a:lnTo>
                    <a:pt x="829" y="132006"/>
                  </a:lnTo>
                  <a:lnTo>
                    <a:pt x="0" y="127778"/>
                  </a:lnTo>
                  <a:lnTo>
                    <a:pt x="7075" y="92960"/>
                  </a:lnTo>
                  <a:lnTo>
                    <a:pt x="21987" y="68228"/>
                  </a:lnTo>
                  <a:lnTo>
                    <a:pt x="46812" y="46082"/>
                  </a:lnTo>
                  <a:lnTo>
                    <a:pt x="69407" y="38028"/>
                  </a:lnTo>
                  <a:lnTo>
                    <a:pt x="93877" y="35618"/>
                  </a:lnTo>
                  <a:lnTo>
                    <a:pt x="116451" y="38447"/>
                  </a:lnTo>
                  <a:lnTo>
                    <a:pt x="135063" y="46723"/>
                  </a:lnTo>
                  <a:lnTo>
                    <a:pt x="143302" y="52206"/>
                  </a:lnTo>
                  <a:lnTo>
                    <a:pt x="148794" y="60540"/>
                  </a:lnTo>
                  <a:lnTo>
                    <a:pt x="154897" y="82279"/>
                  </a:lnTo>
                  <a:lnTo>
                    <a:pt x="152743" y="115236"/>
                  </a:lnTo>
                  <a:lnTo>
                    <a:pt x="144564" y="133494"/>
                  </a:lnTo>
                  <a:lnTo>
                    <a:pt x="120249" y="164279"/>
                  </a:lnTo>
                  <a:lnTo>
                    <a:pt x="91529" y="182145"/>
                  </a:lnTo>
                  <a:lnTo>
                    <a:pt x="93222" y="182261"/>
                  </a:lnTo>
                  <a:lnTo>
                    <a:pt x="97860" y="181169"/>
                  </a:lnTo>
                  <a:lnTo>
                    <a:pt x="148607" y="190725"/>
                  </a:lnTo>
                  <a:lnTo>
                    <a:pt x="159350" y="193830"/>
                  </a:lnTo>
                  <a:lnTo>
                    <a:pt x="177526" y="206639"/>
                  </a:lnTo>
                  <a:lnTo>
                    <a:pt x="192233" y="224031"/>
                  </a:lnTo>
                  <a:lnTo>
                    <a:pt x="202669" y="243459"/>
                  </a:lnTo>
                  <a:lnTo>
                    <a:pt x="204968" y="263792"/>
                  </a:lnTo>
                  <a:lnTo>
                    <a:pt x="200920" y="283357"/>
                  </a:lnTo>
                  <a:lnTo>
                    <a:pt x="191322" y="299852"/>
                  </a:lnTo>
                  <a:lnTo>
                    <a:pt x="176138" y="311862"/>
                  </a:lnTo>
                  <a:lnTo>
                    <a:pt x="132205" y="329104"/>
                  </a:lnTo>
                  <a:lnTo>
                    <a:pt x="92207" y="334598"/>
                  </a:lnTo>
                  <a:lnTo>
                    <a:pt x="32150" y="328274"/>
                  </a:lnTo>
                  <a:lnTo>
                    <a:pt x="12380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147813" y="4211832"/>
              <a:ext cx="400084" cy="41682"/>
            </a:xfrm>
            <a:custGeom>
              <a:avLst/>
              <a:gdLst/>
              <a:ahLst/>
              <a:cxnLst/>
              <a:rect l="0" t="0" r="0" b="0"/>
              <a:pathLst>
                <a:path w="400084" h="41682">
                  <a:moveTo>
                    <a:pt x="400083" y="10095"/>
                  </a:moveTo>
                  <a:lnTo>
                    <a:pt x="351152" y="1762"/>
                  </a:lnTo>
                  <a:lnTo>
                    <a:pt x="292022" y="0"/>
                  </a:lnTo>
                  <a:lnTo>
                    <a:pt x="234112" y="822"/>
                  </a:lnTo>
                  <a:lnTo>
                    <a:pt x="184660" y="6828"/>
                  </a:lnTo>
                  <a:lnTo>
                    <a:pt x="134133" y="10297"/>
                  </a:lnTo>
                  <a:lnTo>
                    <a:pt x="74545" y="21356"/>
                  </a:lnTo>
                  <a:lnTo>
                    <a:pt x="15536" y="37098"/>
                  </a:lnTo>
                  <a:lnTo>
                    <a:pt x="0" y="416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332826" y="4320034"/>
              <a:ext cx="189792" cy="384788"/>
            </a:xfrm>
            <a:custGeom>
              <a:avLst/>
              <a:gdLst/>
              <a:ahLst/>
              <a:cxnLst/>
              <a:rect l="0" t="0" r="0" b="0"/>
              <a:pathLst>
                <a:path w="189792" h="384788">
                  <a:moveTo>
                    <a:pt x="46614" y="154577"/>
                  </a:moveTo>
                  <a:lnTo>
                    <a:pt x="38281" y="192055"/>
                  </a:lnTo>
                  <a:lnTo>
                    <a:pt x="39856" y="230023"/>
                  </a:lnTo>
                  <a:lnTo>
                    <a:pt x="45279" y="284774"/>
                  </a:lnTo>
                  <a:lnTo>
                    <a:pt x="46350" y="347884"/>
                  </a:lnTo>
                  <a:lnTo>
                    <a:pt x="45366" y="384079"/>
                  </a:lnTo>
                  <a:lnTo>
                    <a:pt x="43442" y="384787"/>
                  </a:lnTo>
                  <a:lnTo>
                    <a:pt x="40990" y="381750"/>
                  </a:lnTo>
                  <a:lnTo>
                    <a:pt x="29819" y="336018"/>
                  </a:lnTo>
                  <a:lnTo>
                    <a:pt x="23279" y="283831"/>
                  </a:lnTo>
                  <a:lnTo>
                    <a:pt x="14945" y="221424"/>
                  </a:lnTo>
                  <a:lnTo>
                    <a:pt x="518" y="165590"/>
                  </a:lnTo>
                  <a:lnTo>
                    <a:pt x="0" y="144264"/>
                  </a:lnTo>
                  <a:lnTo>
                    <a:pt x="5077" y="84199"/>
                  </a:lnTo>
                  <a:lnTo>
                    <a:pt x="19076" y="28673"/>
                  </a:lnTo>
                  <a:lnTo>
                    <a:pt x="24746" y="20338"/>
                  </a:lnTo>
                  <a:lnTo>
                    <a:pt x="40404" y="7958"/>
                  </a:lnTo>
                  <a:lnTo>
                    <a:pt x="74540" y="0"/>
                  </a:lnTo>
                  <a:lnTo>
                    <a:pt x="97630" y="4378"/>
                  </a:lnTo>
                  <a:lnTo>
                    <a:pt x="127240" y="19997"/>
                  </a:lnTo>
                  <a:lnTo>
                    <a:pt x="158207" y="46235"/>
                  </a:lnTo>
                  <a:lnTo>
                    <a:pt x="179764" y="78152"/>
                  </a:lnTo>
                  <a:lnTo>
                    <a:pt x="189791" y="117245"/>
                  </a:lnTo>
                  <a:lnTo>
                    <a:pt x="185898" y="138375"/>
                  </a:lnTo>
                  <a:lnTo>
                    <a:pt x="181584" y="147285"/>
                  </a:lnTo>
                  <a:lnTo>
                    <a:pt x="167432" y="160305"/>
                  </a:lnTo>
                  <a:lnTo>
                    <a:pt x="148274" y="168821"/>
                  </a:lnTo>
                  <a:lnTo>
                    <a:pt x="104086" y="174288"/>
                  </a:lnTo>
                  <a:lnTo>
                    <a:pt x="78200" y="1756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4734449" y="4074528"/>
            <a:ext cx="2068003" cy="465451"/>
            <a:chOff x="4734449" y="4074528"/>
            <a:chExt cx="2068003" cy="465451"/>
          </a:xfrm>
        </p:grpSpPr>
        <p:sp>
          <p:nvSpPr>
            <p:cNvPr id="92" name="Freeform 91"/>
            <p:cNvSpPr/>
            <p:nvPr/>
          </p:nvSpPr>
          <p:spPr>
            <a:xfrm>
              <a:off x="4734449" y="4102388"/>
              <a:ext cx="272062" cy="342628"/>
            </a:xfrm>
            <a:custGeom>
              <a:avLst/>
              <a:gdLst/>
              <a:ahLst/>
              <a:cxnLst/>
              <a:rect l="0" t="0" r="0" b="0"/>
              <a:pathLst>
                <a:path w="272062" h="342628">
                  <a:moveTo>
                    <a:pt x="87603" y="14254"/>
                  </a:moveTo>
                  <a:lnTo>
                    <a:pt x="70835" y="25433"/>
                  </a:lnTo>
                  <a:lnTo>
                    <a:pt x="59483" y="40279"/>
                  </a:lnTo>
                  <a:lnTo>
                    <a:pt x="16999" y="100236"/>
                  </a:lnTo>
                  <a:lnTo>
                    <a:pt x="11288" y="103161"/>
                  </a:lnTo>
                  <a:lnTo>
                    <a:pt x="6311" y="101601"/>
                  </a:lnTo>
                  <a:lnTo>
                    <a:pt x="1822" y="97052"/>
                  </a:lnTo>
                  <a:lnTo>
                    <a:pt x="0" y="89340"/>
                  </a:lnTo>
                  <a:lnTo>
                    <a:pt x="1095" y="68293"/>
                  </a:lnTo>
                  <a:lnTo>
                    <a:pt x="13877" y="35725"/>
                  </a:lnTo>
                  <a:lnTo>
                    <a:pt x="29100" y="20677"/>
                  </a:lnTo>
                  <a:lnTo>
                    <a:pt x="67468" y="1485"/>
                  </a:lnTo>
                  <a:lnTo>
                    <a:pt x="91132" y="0"/>
                  </a:lnTo>
                  <a:lnTo>
                    <a:pt x="116077" y="4410"/>
                  </a:lnTo>
                  <a:lnTo>
                    <a:pt x="148682" y="20046"/>
                  </a:lnTo>
                  <a:lnTo>
                    <a:pt x="165832" y="32816"/>
                  </a:lnTo>
                  <a:lnTo>
                    <a:pt x="178133" y="52530"/>
                  </a:lnTo>
                  <a:lnTo>
                    <a:pt x="185160" y="75719"/>
                  </a:lnTo>
                  <a:lnTo>
                    <a:pt x="184384" y="97724"/>
                  </a:lnTo>
                  <a:lnTo>
                    <a:pt x="171780" y="129843"/>
                  </a:lnTo>
                  <a:lnTo>
                    <a:pt x="147639" y="155997"/>
                  </a:lnTo>
                  <a:lnTo>
                    <a:pt x="118259" y="172975"/>
                  </a:lnTo>
                  <a:lnTo>
                    <a:pt x="113889" y="172711"/>
                  </a:lnTo>
                  <a:lnTo>
                    <a:pt x="113316" y="169025"/>
                  </a:lnTo>
                  <a:lnTo>
                    <a:pt x="115273" y="163058"/>
                  </a:lnTo>
                  <a:lnTo>
                    <a:pt x="122427" y="159080"/>
                  </a:lnTo>
                  <a:lnTo>
                    <a:pt x="145974" y="154661"/>
                  </a:lnTo>
                  <a:lnTo>
                    <a:pt x="180937" y="157762"/>
                  </a:lnTo>
                  <a:lnTo>
                    <a:pt x="213523" y="171679"/>
                  </a:lnTo>
                  <a:lnTo>
                    <a:pt x="239816" y="190620"/>
                  </a:lnTo>
                  <a:lnTo>
                    <a:pt x="262424" y="216639"/>
                  </a:lnTo>
                  <a:lnTo>
                    <a:pt x="270586" y="242633"/>
                  </a:lnTo>
                  <a:lnTo>
                    <a:pt x="272061" y="283913"/>
                  </a:lnTo>
                  <a:lnTo>
                    <a:pt x="270236" y="295802"/>
                  </a:lnTo>
                  <a:lnTo>
                    <a:pt x="258850" y="315252"/>
                  </a:lnTo>
                  <a:lnTo>
                    <a:pt x="240922" y="330525"/>
                  </a:lnTo>
                  <a:lnTo>
                    <a:pt x="217356" y="341212"/>
                  </a:lnTo>
                  <a:lnTo>
                    <a:pt x="172191" y="342627"/>
                  </a:lnTo>
                  <a:lnTo>
                    <a:pt x="116443" y="333795"/>
                  </a:lnTo>
                  <a:lnTo>
                    <a:pt x="87603" y="3301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116850" y="4242984"/>
              <a:ext cx="84228" cy="63172"/>
            </a:xfrm>
            <a:custGeom>
              <a:avLst/>
              <a:gdLst/>
              <a:ahLst/>
              <a:cxnLst/>
              <a:rect l="0" t="0" r="0" b="0"/>
              <a:pathLst>
                <a:path w="84228" h="63172">
                  <a:moveTo>
                    <a:pt x="84227" y="0"/>
                  </a:moveTo>
                  <a:lnTo>
                    <a:pt x="60181" y="957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085264" y="4200870"/>
              <a:ext cx="73700" cy="136872"/>
            </a:xfrm>
            <a:custGeom>
              <a:avLst/>
              <a:gdLst/>
              <a:ahLst/>
              <a:cxnLst/>
              <a:rect l="0" t="0" r="0" b="0"/>
              <a:pathLst>
                <a:path w="73700" h="136872">
                  <a:moveTo>
                    <a:pt x="0" y="0"/>
                  </a:moveTo>
                  <a:lnTo>
                    <a:pt x="29308" y="34898"/>
                  </a:lnTo>
                  <a:lnTo>
                    <a:pt x="55644" y="95048"/>
                  </a:lnTo>
                  <a:lnTo>
                    <a:pt x="73699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351769" y="4158756"/>
              <a:ext cx="7237" cy="252685"/>
            </a:xfrm>
            <a:custGeom>
              <a:avLst/>
              <a:gdLst/>
              <a:ahLst/>
              <a:cxnLst/>
              <a:rect l="0" t="0" r="0" b="0"/>
              <a:pathLst>
                <a:path w="7237" h="252685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5901" y="145881"/>
                  </a:lnTo>
                  <a:lnTo>
                    <a:pt x="6972" y="204898"/>
                  </a:lnTo>
                  <a:lnTo>
                    <a:pt x="7236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444505" y="4116642"/>
              <a:ext cx="148114" cy="300961"/>
            </a:xfrm>
            <a:custGeom>
              <a:avLst/>
              <a:gdLst/>
              <a:ahLst/>
              <a:cxnLst/>
              <a:rect l="0" t="0" r="0" b="0"/>
              <a:pathLst>
                <a:path w="148114" h="300961">
                  <a:moveTo>
                    <a:pt x="104013" y="0"/>
                  </a:moveTo>
                  <a:lnTo>
                    <a:pt x="51308" y="19128"/>
                  </a:lnTo>
                  <a:lnTo>
                    <a:pt x="13220" y="49804"/>
                  </a:lnTo>
                  <a:lnTo>
                    <a:pt x="5169" y="69708"/>
                  </a:lnTo>
                  <a:lnTo>
                    <a:pt x="0" y="120614"/>
                  </a:lnTo>
                  <a:lnTo>
                    <a:pt x="3086" y="127203"/>
                  </a:lnTo>
                  <a:lnTo>
                    <a:pt x="8652" y="129256"/>
                  </a:lnTo>
                  <a:lnTo>
                    <a:pt x="59913" y="127896"/>
                  </a:lnTo>
                  <a:lnTo>
                    <a:pt x="82073" y="132102"/>
                  </a:lnTo>
                  <a:lnTo>
                    <a:pt x="108691" y="146636"/>
                  </a:lnTo>
                  <a:lnTo>
                    <a:pt x="131395" y="165760"/>
                  </a:lnTo>
                  <a:lnTo>
                    <a:pt x="147351" y="197423"/>
                  </a:lnTo>
                  <a:lnTo>
                    <a:pt x="148113" y="208824"/>
                  </a:lnTo>
                  <a:lnTo>
                    <a:pt x="142720" y="230851"/>
                  </a:lnTo>
                  <a:lnTo>
                    <a:pt x="120194" y="272418"/>
                  </a:lnTo>
                  <a:lnTo>
                    <a:pt x="106915" y="289141"/>
                  </a:lnTo>
                  <a:lnTo>
                    <a:pt x="86975" y="298133"/>
                  </a:lnTo>
                  <a:lnTo>
                    <a:pt x="63685" y="300960"/>
                  </a:lnTo>
                  <a:lnTo>
                    <a:pt x="41636" y="298316"/>
                  </a:lnTo>
                  <a:lnTo>
                    <a:pt x="29496" y="293242"/>
                  </a:lnTo>
                  <a:lnTo>
                    <a:pt x="19785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769616" y="4232455"/>
              <a:ext cx="84229" cy="31587"/>
            </a:xfrm>
            <a:custGeom>
              <a:avLst/>
              <a:gdLst/>
              <a:ahLst/>
              <a:cxnLst/>
              <a:rect l="0" t="0" r="0" b="0"/>
              <a:pathLst>
                <a:path w="84229" h="31587">
                  <a:moveTo>
                    <a:pt x="84228" y="0"/>
                  </a:moveTo>
                  <a:lnTo>
                    <a:pt x="57842" y="1564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716974" y="4327212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62594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032829" y="4074528"/>
              <a:ext cx="19556" cy="389555"/>
            </a:xfrm>
            <a:custGeom>
              <a:avLst/>
              <a:gdLst/>
              <a:ahLst/>
              <a:cxnLst/>
              <a:rect l="0" t="0" r="0" b="0"/>
              <a:pathLst>
                <a:path w="19556" h="389555">
                  <a:moveTo>
                    <a:pt x="0" y="0"/>
                  </a:moveTo>
                  <a:lnTo>
                    <a:pt x="5589" y="58617"/>
                  </a:lnTo>
                  <a:lnTo>
                    <a:pt x="9065" y="104586"/>
                  </a:lnTo>
                  <a:lnTo>
                    <a:pt x="10094" y="160840"/>
                  </a:lnTo>
                  <a:lnTo>
                    <a:pt x="15989" y="216372"/>
                  </a:lnTo>
                  <a:lnTo>
                    <a:pt x="19555" y="269871"/>
                  </a:lnTo>
                  <a:lnTo>
                    <a:pt x="12355" y="330775"/>
                  </a:lnTo>
                  <a:lnTo>
                    <a:pt x="5350" y="364340"/>
                  </a:lnTo>
                  <a:lnTo>
                    <a:pt x="10528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348684" y="4200870"/>
              <a:ext cx="84228" cy="115815"/>
            </a:xfrm>
            <a:custGeom>
              <a:avLst/>
              <a:gdLst/>
              <a:ahLst/>
              <a:cxnLst/>
              <a:rect l="0" t="0" r="0" b="0"/>
              <a:pathLst>
                <a:path w="84228" h="115815">
                  <a:moveTo>
                    <a:pt x="84227" y="0"/>
                  </a:moveTo>
                  <a:lnTo>
                    <a:pt x="34729" y="5856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306570" y="4179813"/>
              <a:ext cx="94757" cy="147400"/>
            </a:xfrm>
            <a:custGeom>
              <a:avLst/>
              <a:gdLst/>
              <a:ahLst/>
              <a:cxnLst/>
              <a:rect l="0" t="0" r="0" b="0"/>
              <a:pathLst>
                <a:path w="94757" h="147400">
                  <a:moveTo>
                    <a:pt x="0" y="0"/>
                  </a:moveTo>
                  <a:lnTo>
                    <a:pt x="35916" y="53875"/>
                  </a:lnTo>
                  <a:lnTo>
                    <a:pt x="76111" y="114752"/>
                  </a:lnTo>
                  <a:lnTo>
                    <a:pt x="94756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644096" y="4179270"/>
              <a:ext cx="158356" cy="360709"/>
            </a:xfrm>
            <a:custGeom>
              <a:avLst/>
              <a:gdLst/>
              <a:ahLst/>
              <a:cxnLst/>
              <a:rect l="0" t="0" r="0" b="0"/>
              <a:pathLst>
                <a:path w="158356" h="360709">
                  <a:moveTo>
                    <a:pt x="30971" y="137414"/>
                  </a:moveTo>
                  <a:lnTo>
                    <a:pt x="30971" y="186344"/>
                  </a:lnTo>
                  <a:lnTo>
                    <a:pt x="36560" y="239886"/>
                  </a:lnTo>
                  <a:lnTo>
                    <a:pt x="40523" y="292662"/>
                  </a:lnTo>
                  <a:lnTo>
                    <a:pt x="44426" y="345028"/>
                  </a:lnTo>
                  <a:lnTo>
                    <a:pt x="47480" y="360708"/>
                  </a:lnTo>
                  <a:lnTo>
                    <a:pt x="46656" y="359976"/>
                  </a:lnTo>
                  <a:lnTo>
                    <a:pt x="30499" y="306345"/>
                  </a:lnTo>
                  <a:lnTo>
                    <a:pt x="13361" y="244884"/>
                  </a:lnTo>
                  <a:lnTo>
                    <a:pt x="2493" y="189795"/>
                  </a:lnTo>
                  <a:lnTo>
                    <a:pt x="0" y="133852"/>
                  </a:lnTo>
                  <a:lnTo>
                    <a:pt x="677" y="78912"/>
                  </a:lnTo>
                  <a:lnTo>
                    <a:pt x="8997" y="45210"/>
                  </a:lnTo>
                  <a:lnTo>
                    <a:pt x="19645" y="27804"/>
                  </a:lnTo>
                  <a:lnTo>
                    <a:pt x="44383" y="4851"/>
                  </a:lnTo>
                  <a:lnTo>
                    <a:pt x="55120" y="1075"/>
                  </a:lnTo>
                  <a:lnTo>
                    <a:pt x="79529" y="0"/>
                  </a:lnTo>
                  <a:lnTo>
                    <a:pt x="99736" y="6541"/>
                  </a:lnTo>
                  <a:lnTo>
                    <a:pt x="131772" y="29804"/>
                  </a:lnTo>
                  <a:lnTo>
                    <a:pt x="153515" y="55617"/>
                  </a:lnTo>
                  <a:lnTo>
                    <a:pt x="158355" y="78443"/>
                  </a:lnTo>
                  <a:lnTo>
                    <a:pt x="155437" y="103015"/>
                  </a:lnTo>
                  <a:lnTo>
                    <a:pt x="140640" y="135410"/>
                  </a:lnTo>
                  <a:lnTo>
                    <a:pt x="121437" y="159177"/>
                  </a:lnTo>
                  <a:lnTo>
                    <a:pt x="94142" y="179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5105489" y="4733833"/>
            <a:ext cx="1040465" cy="442775"/>
            <a:chOff x="5105489" y="4733833"/>
            <a:chExt cx="1040465" cy="442775"/>
          </a:xfrm>
        </p:grpSpPr>
        <p:sp>
          <p:nvSpPr>
            <p:cNvPr id="104" name="Freeform 103"/>
            <p:cNvSpPr/>
            <p:nvPr/>
          </p:nvSpPr>
          <p:spPr>
            <a:xfrm>
              <a:off x="5264248" y="4853637"/>
              <a:ext cx="10530" cy="221099"/>
            </a:xfrm>
            <a:custGeom>
              <a:avLst/>
              <a:gdLst/>
              <a:ahLst/>
              <a:cxnLst/>
              <a:rect l="0" t="0" r="0" b="0"/>
              <a:pathLst>
                <a:path w="10530" h="221099">
                  <a:moveTo>
                    <a:pt x="10529" y="0"/>
                  </a:moveTo>
                  <a:lnTo>
                    <a:pt x="10529" y="48931"/>
                  </a:lnTo>
                  <a:lnTo>
                    <a:pt x="10529" y="96776"/>
                  </a:lnTo>
                  <a:lnTo>
                    <a:pt x="10529" y="159756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105489" y="4843109"/>
              <a:ext cx="148232" cy="145514"/>
            </a:xfrm>
            <a:custGeom>
              <a:avLst/>
              <a:gdLst/>
              <a:ahLst/>
              <a:cxnLst/>
              <a:rect l="0" t="0" r="0" b="0"/>
              <a:pathLst>
                <a:path w="148232" h="145514">
                  <a:moveTo>
                    <a:pt x="148231" y="73699"/>
                  </a:moveTo>
                  <a:lnTo>
                    <a:pt x="87358" y="108027"/>
                  </a:lnTo>
                  <a:lnTo>
                    <a:pt x="61564" y="124035"/>
                  </a:lnTo>
                  <a:lnTo>
                    <a:pt x="21407" y="145513"/>
                  </a:lnTo>
                  <a:lnTo>
                    <a:pt x="13379" y="144972"/>
                  </a:lnTo>
                  <a:lnTo>
                    <a:pt x="6857" y="139931"/>
                  </a:lnTo>
                  <a:lnTo>
                    <a:pt x="1339" y="131892"/>
                  </a:lnTo>
                  <a:lnTo>
                    <a:pt x="0" y="124193"/>
                  </a:lnTo>
                  <a:lnTo>
                    <a:pt x="1447" y="116720"/>
                  </a:lnTo>
                  <a:lnTo>
                    <a:pt x="21943" y="62326"/>
                  </a:lnTo>
                  <a:lnTo>
                    <a:pt x="30102" y="42908"/>
                  </a:lnTo>
                  <a:lnTo>
                    <a:pt x="5347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371534" y="4822485"/>
              <a:ext cx="188396" cy="249808"/>
            </a:xfrm>
            <a:custGeom>
              <a:avLst/>
              <a:gdLst/>
              <a:ahLst/>
              <a:cxnLst/>
              <a:rect l="0" t="0" r="0" b="0"/>
              <a:pathLst>
                <a:path w="188396" h="249808">
                  <a:moveTo>
                    <a:pt x="145399" y="10095"/>
                  </a:moveTo>
                  <a:lnTo>
                    <a:pt x="107920" y="1762"/>
                  </a:lnTo>
                  <a:lnTo>
                    <a:pt x="56497" y="0"/>
                  </a:lnTo>
                  <a:lnTo>
                    <a:pt x="20791" y="5284"/>
                  </a:lnTo>
                  <a:lnTo>
                    <a:pt x="13194" y="11567"/>
                  </a:lnTo>
                  <a:lnTo>
                    <a:pt x="4752" y="31026"/>
                  </a:lnTo>
                  <a:lnTo>
                    <a:pt x="0" y="68289"/>
                  </a:lnTo>
                  <a:lnTo>
                    <a:pt x="1673" y="74628"/>
                  </a:lnTo>
                  <a:lnTo>
                    <a:pt x="5128" y="76513"/>
                  </a:lnTo>
                  <a:lnTo>
                    <a:pt x="43609" y="67628"/>
                  </a:lnTo>
                  <a:lnTo>
                    <a:pt x="102127" y="77882"/>
                  </a:lnTo>
                  <a:lnTo>
                    <a:pt x="134527" y="93221"/>
                  </a:lnTo>
                  <a:lnTo>
                    <a:pt x="160764" y="118173"/>
                  </a:lnTo>
                  <a:lnTo>
                    <a:pt x="183357" y="147793"/>
                  </a:lnTo>
                  <a:lnTo>
                    <a:pt x="188395" y="168390"/>
                  </a:lnTo>
                  <a:lnTo>
                    <a:pt x="185565" y="189243"/>
                  </a:lnTo>
                  <a:lnTo>
                    <a:pt x="176508" y="210209"/>
                  </a:lnTo>
                  <a:lnTo>
                    <a:pt x="161565" y="224987"/>
                  </a:lnTo>
                  <a:lnTo>
                    <a:pt x="123375" y="244005"/>
                  </a:lnTo>
                  <a:lnTo>
                    <a:pt x="86880" y="249807"/>
                  </a:lnTo>
                  <a:lnTo>
                    <a:pt x="66358" y="244925"/>
                  </a:lnTo>
                  <a:lnTo>
                    <a:pt x="49438" y="237297"/>
                  </a:lnTo>
                  <a:lnTo>
                    <a:pt x="19056" y="2311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811730" y="4874694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13781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780145" y="4948394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87940" y="0"/>
                  </a:lnTo>
                  <a:lnTo>
                    <a:pt x="2880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980918" y="4733833"/>
              <a:ext cx="165036" cy="442775"/>
            </a:xfrm>
            <a:custGeom>
              <a:avLst/>
              <a:gdLst/>
              <a:ahLst/>
              <a:cxnLst/>
              <a:rect l="0" t="0" r="0" b="0"/>
              <a:pathLst>
                <a:path w="165036" h="442775">
                  <a:moveTo>
                    <a:pt x="62439" y="182975"/>
                  </a:moveTo>
                  <a:lnTo>
                    <a:pt x="62439" y="231906"/>
                  </a:lnTo>
                  <a:lnTo>
                    <a:pt x="62439" y="279751"/>
                  </a:lnTo>
                  <a:lnTo>
                    <a:pt x="62439" y="342731"/>
                  </a:lnTo>
                  <a:lnTo>
                    <a:pt x="62439" y="391617"/>
                  </a:lnTo>
                  <a:lnTo>
                    <a:pt x="62439" y="442774"/>
                  </a:lnTo>
                  <a:lnTo>
                    <a:pt x="56850" y="406021"/>
                  </a:lnTo>
                  <a:lnTo>
                    <a:pt x="41108" y="345449"/>
                  </a:lnTo>
                  <a:lnTo>
                    <a:pt x="27290" y="285648"/>
                  </a:lnTo>
                  <a:lnTo>
                    <a:pt x="12909" y="223012"/>
                  </a:lnTo>
                  <a:lnTo>
                    <a:pt x="2971" y="161861"/>
                  </a:lnTo>
                  <a:lnTo>
                    <a:pt x="0" y="105451"/>
                  </a:lnTo>
                  <a:lnTo>
                    <a:pt x="5002" y="49509"/>
                  </a:lnTo>
                  <a:lnTo>
                    <a:pt x="19554" y="15528"/>
                  </a:lnTo>
                  <a:lnTo>
                    <a:pt x="28000" y="8172"/>
                  </a:lnTo>
                  <a:lnTo>
                    <a:pt x="49863" y="0"/>
                  </a:lnTo>
                  <a:lnTo>
                    <a:pt x="72058" y="2607"/>
                  </a:lnTo>
                  <a:lnTo>
                    <a:pt x="92450" y="11564"/>
                  </a:lnTo>
                  <a:lnTo>
                    <a:pt x="131960" y="43130"/>
                  </a:lnTo>
                  <a:lnTo>
                    <a:pt x="147899" y="69400"/>
                  </a:lnTo>
                  <a:lnTo>
                    <a:pt x="162595" y="110887"/>
                  </a:lnTo>
                  <a:lnTo>
                    <a:pt x="165035" y="149398"/>
                  </a:lnTo>
                  <a:lnTo>
                    <a:pt x="161460" y="176631"/>
                  </a:lnTo>
                  <a:lnTo>
                    <a:pt x="149732" y="198093"/>
                  </a:lnTo>
                  <a:lnTo>
                    <a:pt x="132822" y="214261"/>
                  </a:lnTo>
                  <a:lnTo>
                    <a:pt x="99608" y="231052"/>
                  </a:lnTo>
                  <a:lnTo>
                    <a:pt x="83496" y="2356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1" name="Freeform 110"/>
          <p:cNvSpPr/>
          <p:nvPr/>
        </p:nvSpPr>
        <p:spPr>
          <a:xfrm>
            <a:off x="1084435" y="3442818"/>
            <a:ext cx="7190965" cy="347442"/>
          </a:xfrm>
          <a:custGeom>
            <a:avLst/>
            <a:gdLst/>
            <a:ahLst/>
            <a:cxnLst/>
            <a:rect l="0" t="0" r="0" b="0"/>
            <a:pathLst>
              <a:path w="7190965" h="347442">
                <a:moveTo>
                  <a:pt x="7190964" y="347441"/>
                </a:moveTo>
                <a:lnTo>
                  <a:pt x="7128486" y="344321"/>
                </a:lnTo>
                <a:lnTo>
                  <a:pt x="7066189" y="338376"/>
                </a:lnTo>
                <a:lnTo>
                  <a:pt x="7010860" y="329966"/>
                </a:lnTo>
                <a:lnTo>
                  <a:pt x="6957056" y="327445"/>
                </a:lnTo>
                <a:lnTo>
                  <a:pt x="6902379" y="326698"/>
                </a:lnTo>
                <a:lnTo>
                  <a:pt x="6845754" y="325307"/>
                </a:lnTo>
                <a:lnTo>
                  <a:pt x="6800510" y="319176"/>
                </a:lnTo>
                <a:lnTo>
                  <a:pt x="6737322" y="315669"/>
                </a:lnTo>
                <a:lnTo>
                  <a:pt x="6690648" y="310703"/>
                </a:lnTo>
                <a:lnTo>
                  <a:pt x="6635100" y="306920"/>
                </a:lnTo>
                <a:lnTo>
                  <a:pt x="6581645" y="297236"/>
                </a:lnTo>
                <a:lnTo>
                  <a:pt x="6527239" y="284058"/>
                </a:lnTo>
                <a:lnTo>
                  <a:pt x="6471431" y="275779"/>
                </a:lnTo>
                <a:lnTo>
                  <a:pt x="6415348" y="266908"/>
                </a:lnTo>
                <a:lnTo>
                  <a:pt x="6359209" y="260823"/>
                </a:lnTo>
                <a:lnTo>
                  <a:pt x="6303060" y="254292"/>
                </a:lnTo>
                <a:lnTo>
                  <a:pt x="6246908" y="245766"/>
                </a:lnTo>
                <a:lnTo>
                  <a:pt x="6190757" y="242869"/>
                </a:lnTo>
                <a:lnTo>
                  <a:pt x="6129016" y="236707"/>
                </a:lnTo>
                <a:lnTo>
                  <a:pt x="6068900" y="231461"/>
                </a:lnTo>
                <a:lnTo>
                  <a:pt x="6008845" y="220373"/>
                </a:lnTo>
                <a:lnTo>
                  <a:pt x="5946593" y="212506"/>
                </a:lnTo>
                <a:lnTo>
                  <a:pt x="5897833" y="211144"/>
                </a:lnTo>
                <a:lnTo>
                  <a:pt x="5836191" y="203448"/>
                </a:lnTo>
                <a:lnTo>
                  <a:pt x="5787263" y="201051"/>
                </a:lnTo>
                <a:lnTo>
                  <a:pt x="5725096" y="200241"/>
                </a:lnTo>
                <a:lnTo>
                  <a:pt x="5662426" y="200081"/>
                </a:lnTo>
                <a:lnTo>
                  <a:pt x="5603817" y="200049"/>
                </a:lnTo>
                <a:lnTo>
                  <a:pt x="5555414" y="198874"/>
                </a:lnTo>
                <a:lnTo>
                  <a:pt x="5496545" y="194828"/>
                </a:lnTo>
                <a:lnTo>
                  <a:pt x="5450840" y="195377"/>
                </a:lnTo>
                <a:lnTo>
                  <a:pt x="5388584" y="190672"/>
                </a:lnTo>
                <a:lnTo>
                  <a:pt x="5331226" y="190912"/>
                </a:lnTo>
                <a:lnTo>
                  <a:pt x="5274836" y="197891"/>
                </a:lnTo>
                <a:lnTo>
                  <a:pt x="5213048" y="199617"/>
                </a:lnTo>
                <a:lnTo>
                  <a:pt x="5152923" y="201128"/>
                </a:lnTo>
                <a:lnTo>
                  <a:pt x="5095986" y="208359"/>
                </a:lnTo>
                <a:lnTo>
                  <a:pt x="5039679" y="210133"/>
                </a:lnTo>
                <a:lnTo>
                  <a:pt x="4983496" y="210484"/>
                </a:lnTo>
                <a:lnTo>
                  <a:pt x="4927338" y="210553"/>
                </a:lnTo>
                <a:lnTo>
                  <a:pt x="4865596" y="210567"/>
                </a:lnTo>
                <a:lnTo>
                  <a:pt x="4805480" y="211739"/>
                </a:lnTo>
                <a:lnTo>
                  <a:pt x="4745425" y="218903"/>
                </a:lnTo>
                <a:lnTo>
                  <a:pt x="4683173" y="220665"/>
                </a:lnTo>
                <a:lnTo>
                  <a:pt x="4624647" y="221013"/>
                </a:lnTo>
                <a:lnTo>
                  <a:pt x="4576258" y="221073"/>
                </a:lnTo>
                <a:lnTo>
                  <a:pt x="4517393" y="221093"/>
                </a:lnTo>
                <a:lnTo>
                  <a:pt x="4455116" y="221097"/>
                </a:lnTo>
                <a:lnTo>
                  <a:pt x="4394894" y="221098"/>
                </a:lnTo>
                <a:lnTo>
                  <a:pt x="4334819" y="221099"/>
                </a:lnTo>
                <a:lnTo>
                  <a:pt x="4284233" y="221099"/>
                </a:lnTo>
                <a:lnTo>
                  <a:pt x="4235319" y="217979"/>
                </a:lnTo>
                <a:lnTo>
                  <a:pt x="4188071" y="212765"/>
                </a:lnTo>
                <a:lnTo>
                  <a:pt x="4137026" y="211220"/>
                </a:lnTo>
                <a:lnTo>
                  <a:pt x="4084857" y="213882"/>
                </a:lnTo>
                <a:lnTo>
                  <a:pt x="4035475" y="218960"/>
                </a:lnTo>
                <a:lnTo>
                  <a:pt x="3988087" y="220465"/>
                </a:lnTo>
                <a:lnTo>
                  <a:pt x="3937002" y="217791"/>
                </a:lnTo>
                <a:lnTo>
                  <a:pt x="3884821" y="212710"/>
                </a:lnTo>
                <a:lnTo>
                  <a:pt x="3832316" y="211204"/>
                </a:lnTo>
                <a:lnTo>
                  <a:pt x="3779713" y="210758"/>
                </a:lnTo>
                <a:lnTo>
                  <a:pt x="3727083" y="210626"/>
                </a:lnTo>
                <a:lnTo>
                  <a:pt x="3674444" y="207467"/>
                </a:lnTo>
                <a:lnTo>
                  <a:pt x="3624922" y="202242"/>
                </a:lnTo>
                <a:lnTo>
                  <a:pt x="3577494" y="200694"/>
                </a:lnTo>
                <a:lnTo>
                  <a:pt x="3526396" y="200235"/>
                </a:lnTo>
                <a:lnTo>
                  <a:pt x="3474211" y="200099"/>
                </a:lnTo>
                <a:lnTo>
                  <a:pt x="3421704" y="200058"/>
                </a:lnTo>
                <a:lnTo>
                  <a:pt x="3369102" y="200047"/>
                </a:lnTo>
                <a:lnTo>
                  <a:pt x="3316471" y="200043"/>
                </a:lnTo>
                <a:lnTo>
                  <a:pt x="3263832" y="196923"/>
                </a:lnTo>
                <a:lnTo>
                  <a:pt x="3211191" y="191708"/>
                </a:lnTo>
                <a:lnTo>
                  <a:pt x="3158549" y="190164"/>
                </a:lnTo>
                <a:lnTo>
                  <a:pt x="3105907" y="186586"/>
                </a:lnTo>
                <a:lnTo>
                  <a:pt x="3053264" y="181237"/>
                </a:lnTo>
                <a:lnTo>
                  <a:pt x="3000622" y="179652"/>
                </a:lnTo>
                <a:lnTo>
                  <a:pt x="2947979" y="179183"/>
                </a:lnTo>
                <a:lnTo>
                  <a:pt x="2895337" y="179043"/>
                </a:lnTo>
                <a:lnTo>
                  <a:pt x="2842694" y="175883"/>
                </a:lnTo>
                <a:lnTo>
                  <a:pt x="2786932" y="170657"/>
                </a:lnTo>
                <a:lnTo>
                  <a:pt x="2729076" y="169108"/>
                </a:lnTo>
                <a:lnTo>
                  <a:pt x="2674889" y="168649"/>
                </a:lnTo>
                <a:lnTo>
                  <a:pt x="2618669" y="165394"/>
                </a:lnTo>
                <a:lnTo>
                  <a:pt x="2563796" y="160140"/>
                </a:lnTo>
                <a:lnTo>
                  <a:pt x="2511663" y="155463"/>
                </a:lnTo>
                <a:lnTo>
                  <a:pt x="2454882" y="149789"/>
                </a:lnTo>
                <a:lnTo>
                  <a:pt x="2397894" y="148107"/>
                </a:lnTo>
                <a:lnTo>
                  <a:pt x="2339674" y="147609"/>
                </a:lnTo>
                <a:lnTo>
                  <a:pt x="2282260" y="144342"/>
                </a:lnTo>
                <a:lnTo>
                  <a:pt x="2220795" y="139084"/>
                </a:lnTo>
                <a:lnTo>
                  <a:pt x="2158129" y="134407"/>
                </a:lnTo>
                <a:lnTo>
                  <a:pt x="2095108" y="128732"/>
                </a:lnTo>
                <a:lnTo>
                  <a:pt x="2051859" y="127404"/>
                </a:lnTo>
                <a:lnTo>
                  <a:pt x="2005341" y="126814"/>
                </a:lnTo>
                <a:lnTo>
                  <a:pt x="1960490" y="126552"/>
                </a:lnTo>
                <a:lnTo>
                  <a:pt x="1917160" y="126436"/>
                </a:lnTo>
                <a:lnTo>
                  <a:pt x="1874505" y="126384"/>
                </a:lnTo>
                <a:lnTo>
                  <a:pt x="1829031" y="126361"/>
                </a:lnTo>
                <a:lnTo>
                  <a:pt x="1782695" y="125181"/>
                </a:lnTo>
                <a:lnTo>
                  <a:pt x="1738703" y="120757"/>
                </a:lnTo>
                <a:lnTo>
                  <a:pt x="1692636" y="121130"/>
                </a:lnTo>
                <a:lnTo>
                  <a:pt x="1646035" y="124026"/>
                </a:lnTo>
                <a:lnTo>
                  <a:pt x="1601927" y="125313"/>
                </a:lnTo>
                <a:lnTo>
                  <a:pt x="1555807" y="125885"/>
                </a:lnTo>
                <a:lnTo>
                  <a:pt x="1509183" y="126139"/>
                </a:lnTo>
                <a:lnTo>
                  <a:pt x="1465065" y="126252"/>
                </a:lnTo>
                <a:lnTo>
                  <a:pt x="1422060" y="126302"/>
                </a:lnTo>
                <a:lnTo>
                  <a:pt x="1379550" y="126325"/>
                </a:lnTo>
                <a:lnTo>
                  <a:pt x="1316156" y="126337"/>
                </a:lnTo>
                <a:lnTo>
                  <a:pt x="1273990" y="126340"/>
                </a:lnTo>
                <a:lnTo>
                  <a:pt x="1228733" y="126342"/>
                </a:lnTo>
                <a:lnTo>
                  <a:pt x="1182493" y="125172"/>
                </a:lnTo>
                <a:lnTo>
                  <a:pt x="1138545" y="120753"/>
                </a:lnTo>
                <a:lnTo>
                  <a:pt x="1095616" y="118009"/>
                </a:lnTo>
                <a:lnTo>
                  <a:pt x="1053139" y="116789"/>
                </a:lnTo>
                <a:lnTo>
                  <a:pt x="989764" y="116103"/>
                </a:lnTo>
                <a:lnTo>
                  <a:pt x="926533" y="114729"/>
                </a:lnTo>
                <a:lnTo>
                  <a:pt x="863344" y="107433"/>
                </a:lnTo>
                <a:lnTo>
                  <a:pt x="800168" y="97863"/>
                </a:lnTo>
                <a:lnTo>
                  <a:pt x="736995" y="88788"/>
                </a:lnTo>
                <a:lnTo>
                  <a:pt x="674994" y="84410"/>
                </a:lnTo>
                <a:lnTo>
                  <a:pt x="617888" y="76223"/>
                </a:lnTo>
                <a:lnTo>
                  <a:pt x="557035" y="66389"/>
                </a:lnTo>
                <a:lnTo>
                  <a:pt x="495720" y="57236"/>
                </a:lnTo>
                <a:lnTo>
                  <a:pt x="438818" y="52834"/>
                </a:lnTo>
                <a:lnTo>
                  <a:pt x="379195" y="44640"/>
                </a:lnTo>
                <a:lnTo>
                  <a:pt x="322794" y="34804"/>
                </a:lnTo>
                <a:lnTo>
                  <a:pt x="263318" y="25650"/>
                </a:lnTo>
                <a:lnTo>
                  <a:pt x="206962" y="21248"/>
                </a:lnTo>
                <a:lnTo>
                  <a:pt x="147500" y="14225"/>
                </a:lnTo>
                <a:lnTo>
                  <a:pt x="93486" y="10454"/>
                </a:lnTo>
                <a:lnTo>
                  <a:pt x="35840" y="2412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Freeform 111"/>
          <p:cNvSpPr/>
          <p:nvPr/>
        </p:nvSpPr>
        <p:spPr>
          <a:xfrm>
            <a:off x="568538" y="1442461"/>
            <a:ext cx="7906903" cy="94699"/>
          </a:xfrm>
          <a:custGeom>
            <a:avLst/>
            <a:gdLst/>
            <a:ahLst/>
            <a:cxnLst/>
            <a:rect l="0" t="0" r="0" b="0"/>
            <a:pathLst>
              <a:path w="7906903" h="94699">
                <a:moveTo>
                  <a:pt x="7906902" y="10471"/>
                </a:moveTo>
                <a:lnTo>
                  <a:pt x="7848286" y="1406"/>
                </a:lnTo>
                <a:lnTo>
                  <a:pt x="7802316" y="376"/>
                </a:lnTo>
                <a:lnTo>
                  <a:pt x="7746063" y="71"/>
                </a:lnTo>
                <a:lnTo>
                  <a:pt x="7702447" y="0"/>
                </a:lnTo>
                <a:lnTo>
                  <a:pt x="7655766" y="1138"/>
                </a:lnTo>
                <a:lnTo>
                  <a:pt x="7607723" y="5543"/>
                </a:lnTo>
                <a:lnTo>
                  <a:pt x="7551405" y="9011"/>
                </a:lnTo>
                <a:lnTo>
                  <a:pt x="7489284" y="11353"/>
                </a:lnTo>
                <a:lnTo>
                  <a:pt x="7439102" y="16452"/>
                </a:lnTo>
                <a:lnTo>
                  <a:pt x="7387189" y="13933"/>
                </a:lnTo>
                <a:lnTo>
                  <a:pt x="7334763" y="18386"/>
                </a:lnTo>
                <a:lnTo>
                  <a:pt x="7282185" y="20225"/>
                </a:lnTo>
                <a:lnTo>
                  <a:pt x="7228391" y="19600"/>
                </a:lnTo>
                <a:lnTo>
                  <a:pt x="7168519" y="13696"/>
                </a:lnTo>
                <a:lnTo>
                  <a:pt x="7106325" y="11427"/>
                </a:lnTo>
                <a:lnTo>
                  <a:pt x="7064440" y="10896"/>
                </a:lnTo>
                <a:lnTo>
                  <a:pt x="7019308" y="10660"/>
                </a:lnTo>
                <a:lnTo>
                  <a:pt x="6973123" y="10555"/>
                </a:lnTo>
                <a:lnTo>
                  <a:pt x="6929199" y="10509"/>
                </a:lnTo>
                <a:lnTo>
                  <a:pt x="6883162" y="10488"/>
                </a:lnTo>
                <a:lnTo>
                  <a:pt x="6836574" y="10478"/>
                </a:lnTo>
                <a:lnTo>
                  <a:pt x="6792472" y="10474"/>
                </a:lnTo>
                <a:lnTo>
                  <a:pt x="6746355" y="13592"/>
                </a:lnTo>
                <a:lnTo>
                  <a:pt x="6698562" y="17708"/>
                </a:lnTo>
                <a:lnTo>
                  <a:pt x="6650025" y="19536"/>
                </a:lnTo>
                <a:lnTo>
                  <a:pt x="6604276" y="20350"/>
                </a:lnTo>
                <a:lnTo>
                  <a:pt x="6559377" y="20711"/>
                </a:lnTo>
                <a:lnTo>
                  <a:pt x="6512125" y="20871"/>
                </a:lnTo>
                <a:lnTo>
                  <a:pt x="6463829" y="20943"/>
                </a:lnTo>
                <a:lnTo>
                  <a:pt x="6415068" y="20974"/>
                </a:lnTo>
                <a:lnTo>
                  <a:pt x="6366100" y="20989"/>
                </a:lnTo>
                <a:lnTo>
                  <a:pt x="6313921" y="20995"/>
                </a:lnTo>
                <a:lnTo>
                  <a:pt x="6259535" y="20998"/>
                </a:lnTo>
                <a:lnTo>
                  <a:pt x="6204167" y="20999"/>
                </a:lnTo>
                <a:lnTo>
                  <a:pt x="6151483" y="20999"/>
                </a:lnTo>
                <a:lnTo>
                  <a:pt x="6099603" y="20999"/>
                </a:lnTo>
                <a:lnTo>
                  <a:pt x="6045349" y="21000"/>
                </a:lnTo>
                <a:lnTo>
                  <a:pt x="5990041" y="21000"/>
                </a:lnTo>
                <a:lnTo>
                  <a:pt x="5935433" y="21000"/>
                </a:lnTo>
                <a:lnTo>
                  <a:pt x="5883867" y="21000"/>
                </a:lnTo>
                <a:lnTo>
                  <a:pt x="5830533" y="21000"/>
                </a:lnTo>
                <a:lnTo>
                  <a:pt x="5775634" y="21000"/>
                </a:lnTo>
                <a:lnTo>
                  <a:pt x="5720039" y="21000"/>
                </a:lnTo>
                <a:lnTo>
                  <a:pt x="5664135" y="21000"/>
                </a:lnTo>
                <a:lnTo>
                  <a:pt x="5609262" y="22170"/>
                </a:lnTo>
                <a:lnTo>
                  <a:pt x="5557578" y="26589"/>
                </a:lnTo>
                <a:lnTo>
                  <a:pt x="5504192" y="29333"/>
                </a:lnTo>
                <a:lnTo>
                  <a:pt x="5449269" y="30552"/>
                </a:lnTo>
                <a:lnTo>
                  <a:pt x="5393664" y="31094"/>
                </a:lnTo>
                <a:lnTo>
                  <a:pt x="5337754" y="31335"/>
                </a:lnTo>
                <a:lnTo>
                  <a:pt x="5281711" y="31442"/>
                </a:lnTo>
                <a:lnTo>
                  <a:pt x="5225606" y="31490"/>
                </a:lnTo>
                <a:lnTo>
                  <a:pt x="5166356" y="31511"/>
                </a:lnTo>
                <a:lnTo>
                  <a:pt x="5106098" y="31521"/>
                </a:lnTo>
                <a:lnTo>
                  <a:pt x="5048120" y="31525"/>
                </a:lnTo>
                <a:lnTo>
                  <a:pt x="4991157" y="31527"/>
                </a:lnTo>
                <a:lnTo>
                  <a:pt x="4933475" y="31527"/>
                </a:lnTo>
                <a:lnTo>
                  <a:pt x="4872743" y="31528"/>
                </a:lnTo>
                <a:lnTo>
                  <a:pt x="4813776" y="34647"/>
                </a:lnTo>
                <a:lnTo>
                  <a:pt x="4756373" y="38764"/>
                </a:lnTo>
                <a:lnTo>
                  <a:pt x="4699665" y="40593"/>
                </a:lnTo>
                <a:lnTo>
                  <a:pt x="4640146" y="41406"/>
                </a:lnTo>
                <a:lnTo>
                  <a:pt x="4579768" y="41768"/>
                </a:lnTo>
                <a:lnTo>
                  <a:pt x="4521738" y="41928"/>
                </a:lnTo>
                <a:lnTo>
                  <a:pt x="4461632" y="45119"/>
                </a:lnTo>
                <a:lnTo>
                  <a:pt x="4400993" y="49267"/>
                </a:lnTo>
                <a:lnTo>
                  <a:pt x="4342847" y="51111"/>
                </a:lnTo>
                <a:lnTo>
                  <a:pt x="4282689" y="58169"/>
                </a:lnTo>
                <a:lnTo>
                  <a:pt x="4222026" y="67935"/>
                </a:lnTo>
                <a:lnTo>
                  <a:pt x="4163870" y="76175"/>
                </a:lnTo>
                <a:lnTo>
                  <a:pt x="4103708" y="80617"/>
                </a:lnTo>
                <a:lnTo>
                  <a:pt x="4043044" y="82591"/>
                </a:lnTo>
                <a:lnTo>
                  <a:pt x="3984886" y="83469"/>
                </a:lnTo>
                <a:lnTo>
                  <a:pt x="3924724" y="83859"/>
                </a:lnTo>
                <a:lnTo>
                  <a:pt x="3864059" y="84032"/>
                </a:lnTo>
                <a:lnTo>
                  <a:pt x="3805902" y="84109"/>
                </a:lnTo>
                <a:lnTo>
                  <a:pt x="3745739" y="84143"/>
                </a:lnTo>
                <a:lnTo>
                  <a:pt x="3685075" y="84159"/>
                </a:lnTo>
                <a:lnTo>
                  <a:pt x="3626917" y="84165"/>
                </a:lnTo>
                <a:lnTo>
                  <a:pt x="3566755" y="84168"/>
                </a:lnTo>
                <a:lnTo>
                  <a:pt x="3506090" y="84170"/>
                </a:lnTo>
                <a:lnTo>
                  <a:pt x="3447933" y="84170"/>
                </a:lnTo>
                <a:lnTo>
                  <a:pt x="3390890" y="84171"/>
                </a:lnTo>
                <a:lnTo>
                  <a:pt x="3334341" y="84171"/>
                </a:lnTo>
                <a:lnTo>
                  <a:pt x="3278014" y="84171"/>
                </a:lnTo>
                <a:lnTo>
                  <a:pt x="3221784" y="81051"/>
                </a:lnTo>
                <a:lnTo>
                  <a:pt x="3164427" y="78105"/>
                </a:lnTo>
                <a:lnTo>
                  <a:pt x="3103840" y="80695"/>
                </a:lnTo>
                <a:lnTo>
                  <a:pt x="3044937" y="82626"/>
                </a:lnTo>
                <a:lnTo>
                  <a:pt x="2987562" y="83484"/>
                </a:lnTo>
                <a:lnTo>
                  <a:pt x="2930867" y="83866"/>
                </a:lnTo>
                <a:lnTo>
                  <a:pt x="2871354" y="84035"/>
                </a:lnTo>
                <a:lnTo>
                  <a:pt x="2810978" y="84110"/>
                </a:lnTo>
                <a:lnTo>
                  <a:pt x="2752949" y="84144"/>
                </a:lnTo>
                <a:lnTo>
                  <a:pt x="2692844" y="84159"/>
                </a:lnTo>
                <a:lnTo>
                  <a:pt x="2631035" y="84165"/>
                </a:lnTo>
                <a:lnTo>
                  <a:pt x="2568470" y="84168"/>
                </a:lnTo>
                <a:lnTo>
                  <a:pt x="2505568" y="87289"/>
                </a:lnTo>
                <a:lnTo>
                  <a:pt x="2442516" y="90236"/>
                </a:lnTo>
                <a:lnTo>
                  <a:pt x="2379398" y="87646"/>
                </a:lnTo>
                <a:lnTo>
                  <a:pt x="2319371" y="88835"/>
                </a:lnTo>
                <a:lnTo>
                  <a:pt x="2261496" y="92093"/>
                </a:lnTo>
                <a:lnTo>
                  <a:pt x="2204578" y="93541"/>
                </a:lnTo>
                <a:lnTo>
                  <a:pt x="2144967" y="94184"/>
                </a:lnTo>
                <a:lnTo>
                  <a:pt x="2084547" y="94470"/>
                </a:lnTo>
                <a:lnTo>
                  <a:pt x="2026499" y="94597"/>
                </a:lnTo>
                <a:lnTo>
                  <a:pt x="1969504" y="94654"/>
                </a:lnTo>
                <a:lnTo>
                  <a:pt x="1912977" y="94679"/>
                </a:lnTo>
                <a:lnTo>
                  <a:pt x="1856659" y="94690"/>
                </a:lnTo>
                <a:lnTo>
                  <a:pt x="1800433" y="94695"/>
                </a:lnTo>
                <a:lnTo>
                  <a:pt x="1744248" y="94697"/>
                </a:lnTo>
                <a:lnTo>
                  <a:pt x="1688081" y="94698"/>
                </a:lnTo>
                <a:lnTo>
                  <a:pt x="1631923" y="91579"/>
                </a:lnTo>
                <a:lnTo>
                  <a:pt x="1575768" y="87463"/>
                </a:lnTo>
                <a:lnTo>
                  <a:pt x="1519614" y="85634"/>
                </a:lnTo>
                <a:lnTo>
                  <a:pt x="1463462" y="84821"/>
                </a:lnTo>
                <a:lnTo>
                  <a:pt x="1407310" y="83290"/>
                </a:lnTo>
                <a:lnTo>
                  <a:pt x="1351158" y="78710"/>
                </a:lnTo>
                <a:lnTo>
                  <a:pt x="1298125" y="75895"/>
                </a:lnTo>
                <a:lnTo>
                  <a:pt x="1246089" y="73473"/>
                </a:lnTo>
                <a:lnTo>
                  <a:pt x="1191767" y="68498"/>
                </a:lnTo>
                <a:lnTo>
                  <a:pt x="1136428" y="65507"/>
                </a:lnTo>
                <a:lnTo>
                  <a:pt x="1081807" y="63007"/>
                </a:lnTo>
                <a:lnTo>
                  <a:pt x="1030235" y="57997"/>
                </a:lnTo>
                <a:lnTo>
                  <a:pt x="976898" y="54991"/>
                </a:lnTo>
                <a:lnTo>
                  <a:pt x="923168" y="53654"/>
                </a:lnTo>
                <a:lnTo>
                  <a:pt x="871991" y="53060"/>
                </a:lnTo>
                <a:lnTo>
                  <a:pt x="818830" y="52796"/>
                </a:lnTo>
                <a:lnTo>
                  <a:pt x="762838" y="52679"/>
                </a:lnTo>
                <a:lnTo>
                  <a:pt x="702857" y="52627"/>
                </a:lnTo>
                <a:lnTo>
                  <a:pt x="644224" y="55723"/>
                </a:lnTo>
                <a:lnTo>
                  <a:pt x="586969" y="59829"/>
                </a:lnTo>
                <a:lnTo>
                  <a:pt x="530327" y="61654"/>
                </a:lnTo>
                <a:lnTo>
                  <a:pt x="473957" y="62465"/>
                </a:lnTo>
                <a:lnTo>
                  <a:pt x="418878" y="62825"/>
                </a:lnTo>
                <a:lnTo>
                  <a:pt x="367102" y="62985"/>
                </a:lnTo>
                <a:lnTo>
                  <a:pt x="316795" y="63057"/>
                </a:lnTo>
                <a:lnTo>
                  <a:pt x="265970" y="63088"/>
                </a:lnTo>
                <a:lnTo>
                  <a:pt x="212186" y="63102"/>
                </a:lnTo>
                <a:lnTo>
                  <a:pt x="160206" y="63109"/>
                </a:lnTo>
                <a:lnTo>
                  <a:pt x="112147" y="63111"/>
                </a:lnTo>
                <a:lnTo>
                  <a:pt x="54546" y="63113"/>
                </a:lnTo>
                <a:lnTo>
                  <a:pt x="0" y="6311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2014-02-17T17:14:59Z</dcterms:created>
  <dcterms:modified xsi:type="dcterms:W3CDTF">2014-02-17T17:15:37Z</dcterms:modified>
</cp:coreProperties>
</file>